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1" r:id="rId2"/>
  </p:sldMasterIdLst>
  <p:notesMasterIdLst>
    <p:notesMasterId r:id="rId22"/>
  </p:notesMasterIdLst>
  <p:sldIdLst>
    <p:sldId id="365" r:id="rId3"/>
    <p:sldId id="547" r:id="rId4"/>
    <p:sldId id="550" r:id="rId5"/>
    <p:sldId id="551" r:id="rId6"/>
    <p:sldId id="552" r:id="rId7"/>
    <p:sldId id="553" r:id="rId8"/>
    <p:sldId id="554" r:id="rId9"/>
    <p:sldId id="561" r:id="rId10"/>
    <p:sldId id="555" r:id="rId11"/>
    <p:sldId id="556" r:id="rId12"/>
    <p:sldId id="558" r:id="rId13"/>
    <p:sldId id="559" r:id="rId14"/>
    <p:sldId id="560" r:id="rId15"/>
    <p:sldId id="563" r:id="rId16"/>
    <p:sldId id="564" r:id="rId17"/>
    <p:sldId id="565" r:id="rId18"/>
    <p:sldId id="562" r:id="rId19"/>
    <p:sldId id="548" r:id="rId20"/>
    <p:sldId id="54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5BD9681-44E4-443D-AB1F-300196BE1AF6}">
          <p14:sldIdLst>
            <p14:sldId id="365"/>
          </p14:sldIdLst>
        </p14:section>
        <p14:section name="Experiment Tracking" id="{5BD474A4-55E4-4E30-A856-110C846C404F}">
          <p14:sldIdLst>
            <p14:sldId id="547"/>
            <p14:sldId id="550"/>
            <p14:sldId id="551"/>
            <p14:sldId id="552"/>
            <p14:sldId id="553"/>
            <p14:sldId id="554"/>
            <p14:sldId id="561"/>
          </p14:sldIdLst>
        </p14:section>
        <p14:section name="Running experiments with Azure ML" id="{366653C3-8182-44FE-ACA9-3E3010232929}">
          <p14:sldIdLst>
            <p14:sldId id="555"/>
            <p14:sldId id="556"/>
            <p14:sldId id="558"/>
            <p14:sldId id="559"/>
            <p14:sldId id="560"/>
            <p14:sldId id="563"/>
            <p14:sldId id="564"/>
            <p14:sldId id="565"/>
            <p14:sldId id="562"/>
            <p14:sldId id="548"/>
            <p14:sldId id="54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E0B4"/>
    <a:srgbClr val="0078D7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76" d="100"/>
          <a:sy n="76" d="100"/>
        </p:scale>
        <p:origin x="84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e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4FEB0F-A976-4C2D-9A10-54CCFF6BD445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7E7367-A123-4DD1-A124-0BA45C0AD6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468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2014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D0596E5-6523-4DD8-A9ED-0418BD42519C}" type="datetime8">
              <a:rPr lang="en-US" smtClean="0"/>
              <a:t>4/15/2020 5:33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226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i="1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4/15/2020 5:33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32440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i="1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4/15/2020 5:33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1121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i="1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EEC551-8CDA-4EB6-89BB-2A86C9F091C8}" type="datetime8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4/15/2020 5:33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566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0440DCFB-BE10-4791-B748-ECC90C2726C7}" type="datetime8">
              <a:rPr lang="en-US" smtClean="0"/>
              <a:t>4/15/2020 5:33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748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58C80DFC-A5CC-4BAD-90D4-DB3E6867799A}" type="datetime8">
              <a:rPr lang="en-US" smtClean="0"/>
              <a:t>4/15/2020 5:33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924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Microsoft Envision 2016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2016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C2C0E37-E8B6-4723-84E6-C9A4DBD0EF36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t>4/15/2020 5:33 PM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88007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E49D36-8E4E-4332-BFCB-3EBC396FCEC7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3274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24481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71DFB-E112-4583-A4F8-92368FB575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F06082-78C5-4024-8AFD-D950ECA96C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F2F9BA-A9A8-41AD-87F6-E67A9E3C0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D50E1-7131-44D7-92F0-A6FC3A043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4A4E1C-439E-48DB-BD72-17F72F9CB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25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32AE1-22C5-4AC3-9AC5-8409D0618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0D8DB9-3ED0-41F2-BE78-8D696685A8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78885B-5CB6-4039-9D3B-218A1C3B6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F5402-A893-4EF3-B7AC-1E22424AD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87288-D1AC-40AD-9047-74AD9C846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10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E324A5-8FD6-4AF5-A6B1-69ED7EEE8A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161E55-46D3-4B52-B7AD-2E90B96DB9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E964B-91C0-4A90-B2C9-C900AC2E0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6A8DE-B6AC-4F52-9252-00413B81D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7F4C8-ABB6-4C22-B82B-69044949E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610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" t="1853" r="1090"/>
          <a:stretch/>
        </p:blipFill>
        <p:spPr>
          <a:xfrm flipH="1">
            <a:off x="17888" y="1"/>
            <a:ext cx="12190264" cy="68579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9239" y="2077800"/>
            <a:ext cx="6274974" cy="3592580"/>
          </a:xfrm>
          <a:prstGeom prst="rect">
            <a:avLst/>
          </a:prstGeom>
          <a:solidFill>
            <a:srgbClr val="0078D7">
              <a:alpha val="9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410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2" y="2077814"/>
            <a:ext cx="6276530" cy="1793104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6"/>
            <a:ext cx="6276530" cy="1793104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137">
                <a:gradFill>
                  <a:gsLst>
                    <a:gs pos="57576">
                      <a:srgbClr val="FFFFFF"/>
                    </a:gs>
                    <a:gs pos="3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48585" y="470067"/>
            <a:ext cx="1792850" cy="384107"/>
          </a:xfrm>
          <a:prstGeom prst="rect">
            <a:avLst/>
          </a:prstGeom>
        </p:spPr>
      </p:pic>
      <p:sp>
        <p:nvSpPr>
          <p:cNvPr id="10" name="Text Placeholder 2"/>
          <p:cNvSpPr txBox="1">
            <a:spLocks/>
          </p:cNvSpPr>
          <p:nvPr userDrawn="1"/>
        </p:nvSpPr>
        <p:spPr bwMode="auto">
          <a:xfrm>
            <a:off x="273301" y="6118626"/>
            <a:ext cx="2958170" cy="537925"/>
          </a:xfrm>
          <a:prstGeom prst="rect">
            <a:avLst/>
          </a:prstGeom>
        </p:spPr>
        <p:txBody>
          <a:bodyPr vert="horz" wrap="square" lIns="143428" tIns="107571" rIns="143428" bIns="107571" rtlCol="0">
            <a:noAutofit/>
          </a:bodyPr>
          <a:lstStyle>
            <a:lvl1pPr marL="0" marR="0" indent="0" algn="l" defTabSz="93274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200" kern="1200" spc="0" baseline="0">
                <a:gradFill>
                  <a:gsLst>
                    <a:gs pos="4040">
                      <a:srgbClr val="525252"/>
                    </a:gs>
                    <a:gs pos="17000">
                      <a:srgbClr val="525252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353" b="1"/>
              <a:t>Microsoft Services</a:t>
            </a:r>
            <a:endParaRPr lang="en-US" sz="2353"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179965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302551"/>
            <a:ext cx="11336039" cy="758022"/>
          </a:xfrm>
          <a:prstGeom prst="rect">
            <a:avLst/>
          </a:prstGeom>
        </p:spPr>
        <p:txBody>
          <a:bodyPr vert="horz" wrap="square" lIns="9144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688239186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body slide (with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AE6F3ED0-7F59-40C0-BDE3-5E04439997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302551"/>
            <a:ext cx="11336039" cy="758022"/>
          </a:xfrm>
          <a:prstGeom prst="rect">
            <a:avLst/>
          </a:prstGeom>
        </p:spPr>
        <p:txBody>
          <a:bodyPr vert="horz" wrap="square" lIns="9144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Heading Segoe UI </a:t>
            </a:r>
            <a:r>
              <a:rPr lang="en-US" err="1"/>
              <a:t>Semibold</a:t>
            </a:r>
            <a:r>
              <a:rPr lang="en-US"/>
              <a:t> 32pt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BF94EA65-2CBF-4A04-9D22-169D8572F34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6423" y="991608"/>
            <a:ext cx="11339774" cy="271592"/>
          </a:xfrm>
        </p:spPr>
        <p:txBody>
          <a:bodyPr wrap="square" lIns="91440" tIns="0" rIns="0" bIns="0">
            <a:sp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spcAft>
                <a:spcPts val="1274"/>
              </a:spcAft>
              <a:buNone/>
              <a:defRPr sz="1961" b="0" i="0">
                <a:solidFill>
                  <a:srgbClr val="000000"/>
                </a:solidFill>
                <a:latin typeface="+mn-lt"/>
              </a:defRPr>
            </a:lvl1pPr>
            <a:lvl2pPr marL="224097" indent="0">
              <a:lnSpc>
                <a:spcPct val="90000"/>
              </a:lnSpc>
              <a:spcBef>
                <a:spcPts val="0"/>
              </a:spcBef>
              <a:spcAft>
                <a:spcPts val="1274"/>
              </a:spcAft>
              <a:buNone/>
              <a:defRPr sz="1961">
                <a:solidFill>
                  <a:schemeClr val="tx2"/>
                </a:solidFill>
              </a:defRPr>
            </a:lvl2pPr>
            <a:lvl3pPr marL="448193" indent="0">
              <a:spcBef>
                <a:spcPts val="0"/>
              </a:spcBef>
              <a:spcAft>
                <a:spcPts val="1274"/>
              </a:spcAft>
              <a:buNone/>
              <a:defRPr sz="1961"/>
            </a:lvl3pPr>
            <a:lvl4pPr marL="672290" indent="0">
              <a:spcBef>
                <a:spcPts val="0"/>
              </a:spcBef>
              <a:spcAft>
                <a:spcPts val="1274"/>
              </a:spcAft>
              <a:buNone/>
              <a:defRPr sz="1961"/>
            </a:lvl4pPr>
            <a:lvl5pPr marL="896386" indent="0">
              <a:buNone/>
              <a:defRPr/>
            </a:lvl5pPr>
          </a:lstStyle>
          <a:p>
            <a:pPr lvl="0"/>
            <a:r>
              <a:rPr lang="en-US"/>
              <a:t>Subtitle Segoe UI</a:t>
            </a:r>
          </a:p>
        </p:txBody>
      </p:sp>
    </p:spTree>
    <p:extLst>
      <p:ext uri="{BB962C8B-B14F-4D97-AF65-F5344CB8AC3E}">
        <p14:creationId xmlns:p14="http://schemas.microsoft.com/office/powerpoint/2010/main" val="2901042441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with photo and t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sitting at a table using a computer&#10;&#10;Description generated with high confidence">
            <a:extLst>
              <a:ext uri="{FF2B5EF4-FFF2-40B4-BE49-F238E27FC236}">
                <a16:creationId xmlns:a16="http://schemas.microsoft.com/office/drawing/2014/main" id="{AC14534E-46CD-4303-B862-80358F1BA8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3" y="0"/>
            <a:ext cx="12192000" cy="68580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 bwMode="auto">
          <a:xfrm>
            <a:off x="-2" y="-5304"/>
            <a:ext cx="4526282" cy="6863304"/>
          </a:xfrm>
          <a:prstGeom prst="rect">
            <a:avLst/>
          </a:prstGeom>
          <a:gradFill>
            <a:gsLst>
              <a:gs pos="0">
                <a:schemeClr val="bg1">
                  <a:alpha val="71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6292" y="256398"/>
            <a:ext cx="1829371" cy="673018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67682" y="2084172"/>
            <a:ext cx="8125315" cy="3586208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13927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353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69303" y="2077814"/>
            <a:ext cx="6274911" cy="1793104"/>
          </a:xfrm>
          <a:noFill/>
        </p:spPr>
        <p:txBody>
          <a:bodyPr lIns="146304" tIns="91440" rIns="146304" bIns="91440" anchor="t" anchorCtr="0"/>
          <a:lstStyle>
            <a:lvl1pPr>
              <a:defRPr sz="4704" spc="-98" baseline="0">
                <a:gradFill>
                  <a:gsLst>
                    <a:gs pos="130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67683" y="3877278"/>
            <a:ext cx="6276530" cy="651821"/>
          </a:xfrm>
        </p:spPr>
        <p:txBody>
          <a:bodyPr wrap="square" lIns="164592" tIns="109728" rIns="164592" bIns="109728">
            <a:spAutoFit/>
          </a:bodyPr>
          <a:lstStyle>
            <a:lvl1pPr marL="0" indent="0">
              <a:spcBef>
                <a:spcPts val="0"/>
              </a:spcBef>
              <a:buNone/>
              <a:defRPr sz="3136">
                <a:gradFill>
                  <a:gsLst>
                    <a:gs pos="1307">
                      <a:srgbClr val="353535"/>
                    </a:gs>
                    <a:gs pos="30000">
                      <a:srgbClr val="353535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013523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4564987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 algn="ctr">
              <a:defRPr kumimoji="0" lang="en-US" sz="2400" b="0" i="0" u="none" strike="noStrike" kern="1200" cap="all" spc="800" normalizeH="0" baseline="0" dirty="0">
                <a:ln w="3175"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 charset="0"/>
                <a:ea typeface="+mn-ea"/>
                <a:cs typeface="Segoe UI 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086060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st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D0DDC16-BBB9-486F-A6F2-9C2AED9A5532}"/>
              </a:ext>
            </a:extLst>
          </p:cNvPr>
          <p:cNvSpPr/>
          <p:nvPr userDrawn="1"/>
        </p:nvSpPr>
        <p:spPr>
          <a:xfrm>
            <a:off x="-1" y="-7783"/>
            <a:ext cx="6096000" cy="6865783"/>
          </a:xfrm>
          <a:prstGeom prst="rect">
            <a:avLst/>
          </a:prstGeom>
          <a:solidFill>
            <a:schemeClr val="tx2">
              <a:alpha val="7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914225">
              <a:defRPr/>
            </a:pPr>
            <a:endParaRPr lang="en-US" sz="1800" kern="0">
              <a:solidFill>
                <a:prstClr val="white"/>
              </a:solidFill>
              <a:latin typeface="Segoe U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5602653" cy="899665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28307555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EC1168-A0A4-46A4-9795-88987B3118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9240" y="1221953"/>
            <a:ext cx="11655840" cy="1348908"/>
          </a:xfrm>
        </p:spPr>
        <p:txBody>
          <a:bodyPr vert="horz" wrap="square" lIns="146304" tIns="91440" rIns="146304" bIns="91440" rtlCol="0">
            <a:spAutoFit/>
          </a:bodyPr>
          <a:lstStyle>
            <a:lvl1pPr>
              <a:defRPr lang="en-US" sz="1961" smtClean="0"/>
            </a:lvl1pPr>
            <a:lvl2pPr>
              <a:defRPr lang="en-US" sz="1568" smtClean="0"/>
            </a:lvl2pPr>
            <a:lvl3pPr>
              <a:defRPr lang="en-US" sz="1372" smtClean="0"/>
            </a:lvl3pPr>
            <a:lvl4pPr>
              <a:defRPr lang="en-US" sz="1176" smtClean="0"/>
            </a:lvl4pPr>
            <a:lvl5pPr>
              <a:defRPr lang="en-US" sz="1176"/>
            </a:lvl5pPr>
          </a:lstStyle>
          <a:p>
            <a:pPr lvl="0">
              <a:buClr>
                <a:schemeClr val="tx2"/>
              </a:buClr>
            </a:pPr>
            <a:r>
              <a:rPr lang="en-US"/>
              <a:t>Edit Master text styles</a:t>
            </a:r>
          </a:p>
          <a:p>
            <a:pPr lvl="1">
              <a:buClr>
                <a:schemeClr val="tx2"/>
              </a:buClr>
            </a:pPr>
            <a:r>
              <a:rPr lang="en-US"/>
              <a:t>Second level</a:t>
            </a:r>
          </a:p>
          <a:p>
            <a:pPr lvl="2">
              <a:buClr>
                <a:schemeClr val="tx2"/>
              </a:buClr>
            </a:pPr>
            <a:r>
              <a:rPr lang="en-US"/>
              <a:t>Third level</a:t>
            </a:r>
          </a:p>
          <a:p>
            <a:pPr lvl="3">
              <a:buClr>
                <a:schemeClr val="tx2"/>
              </a:buClr>
            </a:pPr>
            <a:r>
              <a:rPr lang="en-US"/>
              <a:t>Fourth level</a:t>
            </a:r>
          </a:p>
          <a:p>
            <a:pPr lvl="4">
              <a:buClr>
                <a:schemeClr val="tx2"/>
              </a:buClr>
            </a:pPr>
            <a:r>
              <a:rPr lang="en-US"/>
              <a:t>Fifth level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8B3623B-BAF3-4EA6-AEDA-9BA28ACF9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1479877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32D09-86D4-4E85-A4CE-7262404C7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6F57C-0EBC-48C1-8914-53A303E08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ABE95-2787-414A-ADDB-4905BA6A2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D0057-C1E6-4A9D-AE61-8A01DDFD3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9598F-98F5-44BC-B3EA-271D672E8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19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51C7F-EDB0-43D4-AC00-C35AC221C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277" y="2309700"/>
            <a:ext cx="5115694" cy="1139030"/>
          </a:xfrm>
        </p:spPr>
        <p:txBody>
          <a:bodyPr wrap="square" lIns="91440" rIns="91440" anchor="b" anchorCtr="0">
            <a:spAutoFit/>
          </a:bodyPr>
          <a:lstStyle>
            <a:lvl1pPr>
              <a:defRPr lang="en-US" sz="3200" kern="0" spc="49">
                <a:solidFill>
                  <a:srgbClr val="0078D7"/>
                </a:solidFill>
                <a:latin typeface="Segoe UI Semilight" charset="0"/>
                <a:ea typeface="Segoe UI Semilight" charset="0"/>
                <a:cs typeface="Segoe UI Semilight" charset="0"/>
              </a:defRPr>
            </a:lvl1pPr>
          </a:lstStyle>
          <a:p>
            <a:pPr marL="0" lvl="0" defTabSz="913927" fontAlgn="base">
              <a:lnSpc>
                <a:spcPct val="95000"/>
              </a:lnSpc>
              <a:spcAft>
                <a:spcPct val="0"/>
              </a:spcAft>
            </a:pPr>
            <a:r>
              <a:rPr lang="en-US"/>
              <a:t>Click to edit Master title style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778CC4-406A-442C-8E86-E42BCD000C36}"/>
              </a:ext>
            </a:extLst>
          </p:cNvPr>
          <p:cNvCxnSpPr/>
          <p:nvPr userDrawn="1"/>
        </p:nvCxnSpPr>
        <p:spPr>
          <a:xfrm flipH="1">
            <a:off x="697278" y="3510463"/>
            <a:ext cx="4314648" cy="0"/>
          </a:xfrm>
          <a:prstGeom prst="line">
            <a:avLst/>
          </a:prstGeom>
          <a:ln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EC9E0D8-FE56-4E49-BC3A-B9AC9692609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116826" y="0"/>
            <a:ext cx="6075175" cy="70032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C5D8C4F-E2E3-496B-A612-EEDE8B4214B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7278" y="3695664"/>
            <a:ext cx="4314649" cy="1317284"/>
          </a:xfrm>
        </p:spPr>
        <p:txBody>
          <a:bodyPr lIns="91440" rIns="91440"/>
          <a:lstStyle>
            <a:lvl1pPr>
              <a:spcBef>
                <a:spcPts val="200"/>
              </a:spcBef>
              <a:spcAft>
                <a:spcPts val="1200"/>
              </a:spcAft>
              <a:defRPr lang="en-US" sz="1200" b="1" kern="1200" spc="170" dirty="0" smtClean="0">
                <a:solidFill>
                  <a:srgbClr val="505050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  <a:lvl2pPr>
              <a:defRPr lang="en-US" sz="1200" b="1" kern="1200" spc="170" dirty="0" smtClean="0">
                <a:solidFill>
                  <a:srgbClr val="505050"/>
                </a:solidFill>
                <a:latin typeface="Segoe UI Semibold" charset="0"/>
                <a:ea typeface="Segoe UI Semibold" charset="0"/>
                <a:cs typeface="Segoe UI Semibold" charset="0"/>
              </a:defRPr>
            </a:lvl2pPr>
            <a:lvl3pPr>
              <a:defRPr lang="en-US" sz="1200" b="1" kern="1200" spc="170" dirty="0" smtClean="0">
                <a:solidFill>
                  <a:srgbClr val="505050"/>
                </a:solidFill>
                <a:latin typeface="Segoe UI Semibold" charset="0"/>
                <a:ea typeface="Segoe UI Semibold" charset="0"/>
                <a:cs typeface="Segoe UI Semibold" charset="0"/>
              </a:defRPr>
            </a:lvl3pPr>
            <a:lvl4pPr>
              <a:defRPr lang="en-US" sz="1200" b="1" kern="1200" spc="170" dirty="0" smtClean="0">
                <a:solidFill>
                  <a:srgbClr val="505050"/>
                </a:solidFill>
                <a:latin typeface="Segoe UI Semibold" charset="0"/>
                <a:ea typeface="Segoe UI Semibold" charset="0"/>
                <a:cs typeface="Segoe UI Semibold" charset="0"/>
              </a:defRPr>
            </a:lvl4pPr>
            <a:lvl5pPr>
              <a:defRPr lang="en-US" sz="1200" b="1" kern="1200" spc="170" dirty="0">
                <a:solidFill>
                  <a:srgbClr val="505050"/>
                </a:solidFill>
                <a:latin typeface="Segoe UI Semibold" charset="0"/>
                <a:ea typeface="Segoe UI Semibold" charset="0"/>
                <a:cs typeface="Segoe UI Semibold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831325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9C9A30-AF21-4061-AAF7-F1550C0E21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-3821"/>
            <a:ext cx="6095999" cy="70032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52BF53E-A85C-4215-A542-5CFED282A8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34937" y="2045659"/>
            <a:ext cx="4763234" cy="142808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lang="en-US" sz="1600" b="1" kern="1200" dirty="0" smtClean="0">
                <a:ln w="3175">
                  <a:noFill/>
                </a:ln>
                <a:solidFill>
                  <a:srgbClr val="0078D7"/>
                </a:solidFill>
                <a:latin typeface="Segoe UI Semibold" charset="0"/>
                <a:ea typeface="+mn-ea"/>
                <a:cs typeface="Segoe UI Semibold" charset="0"/>
              </a:defRPr>
            </a:lvl1pPr>
            <a:lvl2pPr marL="287283" indent="-285695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•"/>
              <a:defRPr lang="en-US" sz="1600" kern="1200" dirty="0" smtClean="0">
                <a:solidFill>
                  <a:srgbClr val="505050"/>
                </a:solidFill>
                <a:latin typeface="+mj-lt"/>
                <a:ea typeface="+mn-ea"/>
                <a:cs typeface="Segoe UI" panose="020B0502040204020203" pitchFamily="34" charset="0"/>
              </a:defRPr>
            </a:lvl2pPr>
            <a:lvl3pPr marL="569803" indent="-223795">
              <a:lnSpc>
                <a:spcPct val="100000"/>
              </a:lnSpc>
              <a:buClr>
                <a:schemeClr val="tx2"/>
              </a:buClr>
              <a:defRPr sz="1400"/>
            </a:lvl3pPr>
            <a:lvl4pPr marL="914225" indent="-223795">
              <a:lnSpc>
                <a:spcPct val="100000"/>
              </a:lnSpc>
              <a:buClr>
                <a:schemeClr val="tx2"/>
              </a:buClr>
              <a:defRPr sz="1200"/>
            </a:lvl4pPr>
            <a:lvl5pPr>
              <a:lnSpc>
                <a:spcPct val="100000"/>
              </a:lnSpc>
              <a:buClr>
                <a:schemeClr val="tx2"/>
              </a:buCl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FC24F05B-D917-43E9-8B6D-60449CCE9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4935" y="289512"/>
            <a:ext cx="5581874" cy="899665"/>
          </a:xfrm>
        </p:spPr>
        <p:txBody>
          <a:bodyPr/>
          <a:lstStyle>
            <a:lvl1pPr>
              <a:defRPr lang="en-US" sz="3200" b="0" kern="0" cap="none" spc="49" baseline="0" dirty="0">
                <a:ln w="3175">
                  <a:noFill/>
                </a:ln>
                <a:solidFill>
                  <a:srgbClr val="0078D7"/>
                </a:solidFill>
                <a:effectLst/>
                <a:latin typeface="Segoe UI Semilight" charset="0"/>
                <a:ea typeface="Segoe UI Semilight" charset="0"/>
                <a:cs typeface="Segoe UI Semilight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49654088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084186"/>
            <a:ext cx="1068408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69240" y="4780989"/>
            <a:ext cx="10682394" cy="724246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136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4FC6F59-C64A-465E-8411-D0ED37ACDAB2}"/>
              </a:ext>
            </a:extLst>
          </p:cNvPr>
          <p:cNvSpPr txBox="1">
            <a:spLocks/>
          </p:cNvSpPr>
          <p:nvPr userDrawn="1"/>
        </p:nvSpPr>
        <p:spPr>
          <a:xfrm>
            <a:off x="269240" y="-306633"/>
            <a:ext cx="11655840" cy="899665"/>
          </a:xfrm>
          <a:prstGeom prst="rect">
            <a:avLst/>
          </a:prstGeom>
        </p:spPr>
        <p:txBody>
          <a:bodyPr vert="horz" wrap="square" lIns="143428" tIns="89642" rIns="143428" bIns="89642" rtlCol="0" anchor="ctr">
            <a:noAutofit/>
          </a:bodyPr>
          <a:lstStyle>
            <a:lvl1pPr algn="ctr" defTabSz="93238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en-US" sz="2448" b="0" i="0" u="none" strike="noStrike" kern="1200" cap="all" spc="816" normalizeH="0" baseline="0" dirty="0">
                <a:ln w="3175"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Light" charset="0"/>
                <a:ea typeface="+mn-ea"/>
                <a:cs typeface="Segoe UI Light" charset="0"/>
              </a:defRPr>
            </a:lvl1pPr>
          </a:lstStyle>
          <a:p>
            <a:r>
              <a:rPr lang="en-US" sz="240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21786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0" y="2607160"/>
            <a:ext cx="11280010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6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413180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0" name="Group 1819">
            <a:extLst>
              <a:ext uri="{FF2B5EF4-FFF2-40B4-BE49-F238E27FC236}">
                <a16:creationId xmlns:a16="http://schemas.microsoft.com/office/drawing/2014/main" id="{869BE5D7-E829-4961-B1B7-41D71CE1884E}"/>
              </a:ext>
            </a:extLst>
          </p:cNvPr>
          <p:cNvGrpSpPr/>
          <p:nvPr userDrawn="1"/>
        </p:nvGrpSpPr>
        <p:grpSpPr>
          <a:xfrm>
            <a:off x="83663" y="2629144"/>
            <a:ext cx="12009863" cy="176637"/>
            <a:chOff x="83663" y="2532000"/>
            <a:chExt cx="12009863" cy="176637"/>
          </a:xfrm>
        </p:grpSpPr>
        <p:sp>
          <p:nvSpPr>
            <p:cNvPr id="95" name="Freeform 29">
              <a:extLst>
                <a:ext uri="{FF2B5EF4-FFF2-40B4-BE49-F238E27FC236}">
                  <a16:creationId xmlns:a16="http://schemas.microsoft.com/office/drawing/2014/main" id="{CCBD172E-16C3-403C-9368-0328FC2671A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" name="Freeform 30">
              <a:extLst>
                <a:ext uri="{FF2B5EF4-FFF2-40B4-BE49-F238E27FC236}">
                  <a16:creationId xmlns:a16="http://schemas.microsoft.com/office/drawing/2014/main" id="{84166227-46D8-4126-BE4E-CF716C3737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" name="Freeform 31">
              <a:extLst>
                <a:ext uri="{FF2B5EF4-FFF2-40B4-BE49-F238E27FC236}">
                  <a16:creationId xmlns:a16="http://schemas.microsoft.com/office/drawing/2014/main" id="{F496A010-B395-4C51-9623-DA6CD162317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" name="Freeform 32">
              <a:extLst>
                <a:ext uri="{FF2B5EF4-FFF2-40B4-BE49-F238E27FC236}">
                  <a16:creationId xmlns:a16="http://schemas.microsoft.com/office/drawing/2014/main" id="{5916D425-6CDB-41B5-8E77-75822A85F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012D95EC-09AB-4721-B118-9BA4766A74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60B0623A-5ABE-4597-85FE-45CE83A41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291EE3F5-F099-4209-940E-84AC8C171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18A93BB8-784F-40C4-939D-AFCAF7AD88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3" name="Freeform 29">
              <a:extLst>
                <a:ext uri="{FF2B5EF4-FFF2-40B4-BE49-F238E27FC236}">
                  <a16:creationId xmlns:a16="http://schemas.microsoft.com/office/drawing/2014/main" id="{108DA4D1-7460-47F0-A30E-54A8DCEC12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" name="Freeform 30">
              <a:extLst>
                <a:ext uri="{FF2B5EF4-FFF2-40B4-BE49-F238E27FC236}">
                  <a16:creationId xmlns:a16="http://schemas.microsoft.com/office/drawing/2014/main" id="{F522BDAA-9591-4786-94F5-82E3C052D0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" name="Freeform 31">
              <a:extLst>
                <a:ext uri="{FF2B5EF4-FFF2-40B4-BE49-F238E27FC236}">
                  <a16:creationId xmlns:a16="http://schemas.microsoft.com/office/drawing/2014/main" id="{5F9C50EC-F569-443B-85EF-7C5E1EA56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" name="Freeform 32">
              <a:extLst>
                <a:ext uri="{FF2B5EF4-FFF2-40B4-BE49-F238E27FC236}">
                  <a16:creationId xmlns:a16="http://schemas.microsoft.com/office/drawing/2014/main" id="{11618BDE-C8F1-4FDF-BCF5-6A2DD760E0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7" name="Freeform 29">
              <a:extLst>
                <a:ext uri="{FF2B5EF4-FFF2-40B4-BE49-F238E27FC236}">
                  <a16:creationId xmlns:a16="http://schemas.microsoft.com/office/drawing/2014/main" id="{0D88A09E-CACD-44DB-B6EB-EAB7D76C3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8" name="Freeform 30">
              <a:extLst>
                <a:ext uri="{FF2B5EF4-FFF2-40B4-BE49-F238E27FC236}">
                  <a16:creationId xmlns:a16="http://schemas.microsoft.com/office/drawing/2014/main" id="{7F6ACAEE-E6E1-44B7-B6F8-227B118F2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9" name="Freeform 31">
              <a:extLst>
                <a:ext uri="{FF2B5EF4-FFF2-40B4-BE49-F238E27FC236}">
                  <a16:creationId xmlns:a16="http://schemas.microsoft.com/office/drawing/2014/main" id="{65A89059-0D60-4DEE-9B08-00CDB0C3E0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0" name="Freeform 32">
              <a:extLst>
                <a:ext uri="{FF2B5EF4-FFF2-40B4-BE49-F238E27FC236}">
                  <a16:creationId xmlns:a16="http://schemas.microsoft.com/office/drawing/2014/main" id="{066CF743-D39B-4687-8FC2-DF849C8553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1" name="Freeform 477">
              <a:extLst>
                <a:ext uri="{FF2B5EF4-FFF2-40B4-BE49-F238E27FC236}">
                  <a16:creationId xmlns:a16="http://schemas.microsoft.com/office/drawing/2014/main" id="{CBACD5E4-8FF3-4456-B84A-4E3D9628C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2" name="Freeform 478">
              <a:extLst>
                <a:ext uri="{FF2B5EF4-FFF2-40B4-BE49-F238E27FC236}">
                  <a16:creationId xmlns:a16="http://schemas.microsoft.com/office/drawing/2014/main" id="{E44D2C0F-4D6E-4A3B-8922-E8FBDED993A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" name="Freeform 479">
              <a:extLst>
                <a:ext uri="{FF2B5EF4-FFF2-40B4-BE49-F238E27FC236}">
                  <a16:creationId xmlns:a16="http://schemas.microsoft.com/office/drawing/2014/main" id="{93E94D2F-3E31-4530-B785-FE1E593A3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" name="Freeform 480">
              <a:extLst>
                <a:ext uri="{FF2B5EF4-FFF2-40B4-BE49-F238E27FC236}">
                  <a16:creationId xmlns:a16="http://schemas.microsoft.com/office/drawing/2014/main" id="{E9FA8B68-98B1-4358-BBCA-6B19E7A115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5" name="Freeform 29">
              <a:extLst>
                <a:ext uri="{FF2B5EF4-FFF2-40B4-BE49-F238E27FC236}">
                  <a16:creationId xmlns:a16="http://schemas.microsoft.com/office/drawing/2014/main" id="{415C3169-48A8-4AC5-A000-A7127C39D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6" name="Freeform 31">
              <a:extLst>
                <a:ext uri="{FF2B5EF4-FFF2-40B4-BE49-F238E27FC236}">
                  <a16:creationId xmlns:a16="http://schemas.microsoft.com/office/drawing/2014/main" id="{2A4F40AE-C31A-4D77-9C89-75874B352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7" name="Freeform 29">
              <a:extLst>
                <a:ext uri="{FF2B5EF4-FFF2-40B4-BE49-F238E27FC236}">
                  <a16:creationId xmlns:a16="http://schemas.microsoft.com/office/drawing/2014/main" id="{5142232A-1C77-4605-965B-70AD28366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8" name="Freeform 30">
              <a:extLst>
                <a:ext uri="{FF2B5EF4-FFF2-40B4-BE49-F238E27FC236}">
                  <a16:creationId xmlns:a16="http://schemas.microsoft.com/office/drawing/2014/main" id="{D45B0B9A-BF71-4870-9246-CEECA898B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9" name="Freeform 31">
              <a:extLst>
                <a:ext uri="{FF2B5EF4-FFF2-40B4-BE49-F238E27FC236}">
                  <a16:creationId xmlns:a16="http://schemas.microsoft.com/office/drawing/2014/main" id="{11B583FD-5FBE-4729-9126-00D9ADCBD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0" name="Freeform 32">
              <a:extLst>
                <a:ext uri="{FF2B5EF4-FFF2-40B4-BE49-F238E27FC236}">
                  <a16:creationId xmlns:a16="http://schemas.microsoft.com/office/drawing/2014/main" id="{024EF891-8DDC-4FA4-8A0E-75CBDF3BD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1" name="Freeform 29">
              <a:extLst>
                <a:ext uri="{FF2B5EF4-FFF2-40B4-BE49-F238E27FC236}">
                  <a16:creationId xmlns:a16="http://schemas.microsoft.com/office/drawing/2014/main" id="{ED799D22-D0AC-4014-AA84-E85E3C4A0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2" name="Freeform 30">
              <a:extLst>
                <a:ext uri="{FF2B5EF4-FFF2-40B4-BE49-F238E27FC236}">
                  <a16:creationId xmlns:a16="http://schemas.microsoft.com/office/drawing/2014/main" id="{C97C26A2-4463-4835-9537-7D2159CF7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3" name="Freeform 31">
              <a:extLst>
                <a:ext uri="{FF2B5EF4-FFF2-40B4-BE49-F238E27FC236}">
                  <a16:creationId xmlns:a16="http://schemas.microsoft.com/office/drawing/2014/main" id="{8E1EEBB4-DACF-49D9-BF85-8078CC861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4" name="Freeform 32">
              <a:extLst>
                <a:ext uri="{FF2B5EF4-FFF2-40B4-BE49-F238E27FC236}">
                  <a16:creationId xmlns:a16="http://schemas.microsoft.com/office/drawing/2014/main" id="{06B51FDA-6279-43D8-A952-E0699AC46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5" name="Freeform 29">
              <a:extLst>
                <a:ext uri="{FF2B5EF4-FFF2-40B4-BE49-F238E27FC236}">
                  <a16:creationId xmlns:a16="http://schemas.microsoft.com/office/drawing/2014/main" id="{518708C8-E6CE-4A36-AFCA-2C25AEA5D5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6" name="Freeform 30">
              <a:extLst>
                <a:ext uri="{FF2B5EF4-FFF2-40B4-BE49-F238E27FC236}">
                  <a16:creationId xmlns:a16="http://schemas.microsoft.com/office/drawing/2014/main" id="{75492816-856E-43B2-ADF9-DC9B9E29B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7" name="Freeform 31">
              <a:extLst>
                <a:ext uri="{FF2B5EF4-FFF2-40B4-BE49-F238E27FC236}">
                  <a16:creationId xmlns:a16="http://schemas.microsoft.com/office/drawing/2014/main" id="{5BF10B53-E727-48B6-BD89-92DA47E252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" name="Freeform 32">
              <a:extLst>
                <a:ext uri="{FF2B5EF4-FFF2-40B4-BE49-F238E27FC236}">
                  <a16:creationId xmlns:a16="http://schemas.microsoft.com/office/drawing/2014/main" id="{F0D56552-E5A7-43CF-8DEA-2FCB0F1090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" name="Freeform 29">
              <a:extLst>
                <a:ext uri="{FF2B5EF4-FFF2-40B4-BE49-F238E27FC236}">
                  <a16:creationId xmlns:a16="http://schemas.microsoft.com/office/drawing/2014/main" id="{2E108B6F-B79F-4BAC-9160-22525B59FB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0" name="Freeform 30">
              <a:extLst>
                <a:ext uri="{FF2B5EF4-FFF2-40B4-BE49-F238E27FC236}">
                  <a16:creationId xmlns:a16="http://schemas.microsoft.com/office/drawing/2014/main" id="{4A741E74-F57F-438F-A7AA-9BF8056ED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1" name="Freeform 31">
              <a:extLst>
                <a:ext uri="{FF2B5EF4-FFF2-40B4-BE49-F238E27FC236}">
                  <a16:creationId xmlns:a16="http://schemas.microsoft.com/office/drawing/2014/main" id="{AF9783B9-D24A-45A6-AB36-BE5F72179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2" name="Freeform 32">
              <a:extLst>
                <a:ext uri="{FF2B5EF4-FFF2-40B4-BE49-F238E27FC236}">
                  <a16:creationId xmlns:a16="http://schemas.microsoft.com/office/drawing/2014/main" id="{4C5E6AEC-0A32-49D8-AEBD-BE7BBB7340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" name="Freeform 499">
              <a:extLst>
                <a:ext uri="{FF2B5EF4-FFF2-40B4-BE49-F238E27FC236}">
                  <a16:creationId xmlns:a16="http://schemas.microsoft.com/office/drawing/2014/main" id="{4F350EC0-231D-425B-83BC-083222A91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4" name="Freeform 500">
              <a:extLst>
                <a:ext uri="{FF2B5EF4-FFF2-40B4-BE49-F238E27FC236}">
                  <a16:creationId xmlns:a16="http://schemas.microsoft.com/office/drawing/2014/main" id="{3CBA4DBC-2AB8-4107-84AE-839424F13C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" name="Freeform 501">
              <a:extLst>
                <a:ext uri="{FF2B5EF4-FFF2-40B4-BE49-F238E27FC236}">
                  <a16:creationId xmlns:a16="http://schemas.microsoft.com/office/drawing/2014/main" id="{E53A1FBA-56C4-4BF2-B6DA-1216FFEF7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6" name="Freeform 502">
              <a:extLst>
                <a:ext uri="{FF2B5EF4-FFF2-40B4-BE49-F238E27FC236}">
                  <a16:creationId xmlns:a16="http://schemas.microsoft.com/office/drawing/2014/main" id="{4F211093-459C-48AC-B7BB-2D49045B8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253200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7" name="Freeform 29">
              <a:extLst>
                <a:ext uri="{FF2B5EF4-FFF2-40B4-BE49-F238E27FC236}">
                  <a16:creationId xmlns:a16="http://schemas.microsoft.com/office/drawing/2014/main" id="{39B16233-3EBE-48D1-800E-BF3CB2519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8" name="Freeform 31">
              <a:extLst>
                <a:ext uri="{FF2B5EF4-FFF2-40B4-BE49-F238E27FC236}">
                  <a16:creationId xmlns:a16="http://schemas.microsoft.com/office/drawing/2014/main" id="{7CC94C21-6884-4456-B340-96114274B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253200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" name="Freeform 29">
              <a:extLst>
                <a:ext uri="{FF2B5EF4-FFF2-40B4-BE49-F238E27FC236}">
                  <a16:creationId xmlns:a16="http://schemas.microsoft.com/office/drawing/2014/main" id="{7F725FE8-8769-4D43-8EC0-E75FD95895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" name="Freeform 30">
              <a:extLst>
                <a:ext uri="{FF2B5EF4-FFF2-40B4-BE49-F238E27FC236}">
                  <a16:creationId xmlns:a16="http://schemas.microsoft.com/office/drawing/2014/main" id="{306A062D-B9AA-4B2F-808D-1E38DB11C5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" name="Freeform 31">
              <a:extLst>
                <a:ext uri="{FF2B5EF4-FFF2-40B4-BE49-F238E27FC236}">
                  <a16:creationId xmlns:a16="http://schemas.microsoft.com/office/drawing/2014/main" id="{9ED87787-11CD-4341-88DC-D372868B4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" name="Freeform 32">
              <a:extLst>
                <a:ext uri="{FF2B5EF4-FFF2-40B4-BE49-F238E27FC236}">
                  <a16:creationId xmlns:a16="http://schemas.microsoft.com/office/drawing/2014/main" id="{60FE8B75-05EC-45DD-B240-F50477883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" name="Freeform 29">
              <a:extLst>
                <a:ext uri="{FF2B5EF4-FFF2-40B4-BE49-F238E27FC236}">
                  <a16:creationId xmlns:a16="http://schemas.microsoft.com/office/drawing/2014/main" id="{B29EDD4B-995B-4A76-8F4F-EEFF8977D1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" name="Freeform 30">
              <a:extLst>
                <a:ext uri="{FF2B5EF4-FFF2-40B4-BE49-F238E27FC236}">
                  <a16:creationId xmlns:a16="http://schemas.microsoft.com/office/drawing/2014/main" id="{D0B7A114-1E0F-42C0-A06F-002FAECA8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" name="Freeform 31">
              <a:extLst>
                <a:ext uri="{FF2B5EF4-FFF2-40B4-BE49-F238E27FC236}">
                  <a16:creationId xmlns:a16="http://schemas.microsoft.com/office/drawing/2014/main" id="{C7E21293-CF99-4DE4-BC50-8C88B22152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id="{63E2689F-1B2E-407A-94DF-BCC715398F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" name="Freeform 29">
              <a:extLst>
                <a:ext uri="{FF2B5EF4-FFF2-40B4-BE49-F238E27FC236}">
                  <a16:creationId xmlns:a16="http://schemas.microsoft.com/office/drawing/2014/main" id="{ACF08AAD-25CD-4EAD-88D5-DDCA62AFB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53D227F5-24F5-4133-B688-1CE3CE4DC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" name="Freeform 31">
              <a:extLst>
                <a:ext uri="{FF2B5EF4-FFF2-40B4-BE49-F238E27FC236}">
                  <a16:creationId xmlns:a16="http://schemas.microsoft.com/office/drawing/2014/main" id="{8C36492D-136D-4944-8295-90556935D60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" name="Freeform 32">
              <a:extLst>
                <a:ext uri="{FF2B5EF4-FFF2-40B4-BE49-F238E27FC236}">
                  <a16:creationId xmlns:a16="http://schemas.microsoft.com/office/drawing/2014/main" id="{24894DC3-ED0E-4D69-BC29-9C80D94B7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" name="Freeform 29">
              <a:extLst>
                <a:ext uri="{FF2B5EF4-FFF2-40B4-BE49-F238E27FC236}">
                  <a16:creationId xmlns:a16="http://schemas.microsoft.com/office/drawing/2014/main" id="{E9822D78-886C-45DE-964C-ED98826D0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" name="Freeform 30">
              <a:extLst>
                <a:ext uri="{FF2B5EF4-FFF2-40B4-BE49-F238E27FC236}">
                  <a16:creationId xmlns:a16="http://schemas.microsoft.com/office/drawing/2014/main" id="{EAFDE785-1593-4030-B8A3-E28F9B792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" name="Freeform 31">
              <a:extLst>
                <a:ext uri="{FF2B5EF4-FFF2-40B4-BE49-F238E27FC236}">
                  <a16:creationId xmlns:a16="http://schemas.microsoft.com/office/drawing/2014/main" id="{7ADB6A5E-4343-4DE6-B32F-425A4D7C2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" name="Freeform 32">
              <a:extLst>
                <a:ext uri="{FF2B5EF4-FFF2-40B4-BE49-F238E27FC236}">
                  <a16:creationId xmlns:a16="http://schemas.microsoft.com/office/drawing/2014/main" id="{79349E14-3453-4AF4-91FF-41CBD0D17C9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" name="Freeform 387">
              <a:extLst>
                <a:ext uri="{FF2B5EF4-FFF2-40B4-BE49-F238E27FC236}">
                  <a16:creationId xmlns:a16="http://schemas.microsoft.com/office/drawing/2014/main" id="{921140D9-4822-45E9-A60E-AED9160970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" name="Freeform 388">
              <a:extLst>
                <a:ext uri="{FF2B5EF4-FFF2-40B4-BE49-F238E27FC236}">
                  <a16:creationId xmlns:a16="http://schemas.microsoft.com/office/drawing/2014/main" id="{FE3AD08C-AD3E-436B-BB97-FB7C33DE14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" name="Freeform 389">
              <a:extLst>
                <a:ext uri="{FF2B5EF4-FFF2-40B4-BE49-F238E27FC236}">
                  <a16:creationId xmlns:a16="http://schemas.microsoft.com/office/drawing/2014/main" id="{39C0BAE7-EBBB-4CBF-BA1D-0D9A4A186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" name="Freeform 390">
              <a:extLst>
                <a:ext uri="{FF2B5EF4-FFF2-40B4-BE49-F238E27FC236}">
                  <a16:creationId xmlns:a16="http://schemas.microsoft.com/office/drawing/2014/main" id="{41F162C2-D61F-4066-AC29-E526004EC6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" name="Freeform 29">
              <a:extLst>
                <a:ext uri="{FF2B5EF4-FFF2-40B4-BE49-F238E27FC236}">
                  <a16:creationId xmlns:a16="http://schemas.microsoft.com/office/drawing/2014/main" id="{D3D8F3DE-DE89-4F1C-9EEA-BEC6A0837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" name="Freeform 31">
              <a:extLst>
                <a:ext uri="{FF2B5EF4-FFF2-40B4-BE49-F238E27FC236}">
                  <a16:creationId xmlns:a16="http://schemas.microsoft.com/office/drawing/2014/main" id="{4033DAC1-3D0E-4F6B-A5A1-4E94E4638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75C22129-CB78-47BA-BAA6-293A233B6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1A009602-8130-4467-B236-C31E56EDB2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201C9EC7-5F39-4BCC-931A-C7091A16B8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9BEC48DA-611C-400E-908F-148AEBA749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" name="Freeform 397">
              <a:extLst>
                <a:ext uri="{FF2B5EF4-FFF2-40B4-BE49-F238E27FC236}">
                  <a16:creationId xmlns:a16="http://schemas.microsoft.com/office/drawing/2014/main" id="{B6F78119-9F59-4A0C-8FB7-BC39DF061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" name="Freeform 398">
              <a:extLst>
                <a:ext uri="{FF2B5EF4-FFF2-40B4-BE49-F238E27FC236}">
                  <a16:creationId xmlns:a16="http://schemas.microsoft.com/office/drawing/2014/main" id="{AE8ED7F9-EF3A-4FB0-B8A9-72264EB1D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253573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" name="Freeform 399">
              <a:extLst>
                <a:ext uri="{FF2B5EF4-FFF2-40B4-BE49-F238E27FC236}">
                  <a16:creationId xmlns:a16="http://schemas.microsoft.com/office/drawing/2014/main" id="{4138168E-982E-4AFC-8C92-FF3DDB370B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253200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" name="Freeform 400">
              <a:extLst>
                <a:ext uri="{FF2B5EF4-FFF2-40B4-BE49-F238E27FC236}">
                  <a16:creationId xmlns:a16="http://schemas.microsoft.com/office/drawing/2014/main" id="{98E761A4-1830-473A-BF95-0212FD10E9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253200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21" name="Group 1820">
            <a:extLst>
              <a:ext uri="{FF2B5EF4-FFF2-40B4-BE49-F238E27FC236}">
                <a16:creationId xmlns:a16="http://schemas.microsoft.com/office/drawing/2014/main" id="{541099ED-BB8B-4885-9A17-74E3BE69FE69}"/>
              </a:ext>
            </a:extLst>
          </p:cNvPr>
          <p:cNvGrpSpPr/>
          <p:nvPr userDrawn="1"/>
        </p:nvGrpSpPr>
        <p:grpSpPr>
          <a:xfrm>
            <a:off x="83664" y="2914178"/>
            <a:ext cx="12009864" cy="176637"/>
            <a:chOff x="83663" y="2829776"/>
            <a:chExt cx="12009864" cy="176637"/>
          </a:xfrm>
        </p:grpSpPr>
        <p:sp>
          <p:nvSpPr>
            <p:cNvPr id="139" name="Freeform 29">
              <a:extLst>
                <a:ext uri="{FF2B5EF4-FFF2-40B4-BE49-F238E27FC236}">
                  <a16:creationId xmlns:a16="http://schemas.microsoft.com/office/drawing/2014/main" id="{392D5171-716F-4E9C-BF22-4B7104D3B7C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" name="Freeform 30">
              <a:extLst>
                <a:ext uri="{FF2B5EF4-FFF2-40B4-BE49-F238E27FC236}">
                  <a16:creationId xmlns:a16="http://schemas.microsoft.com/office/drawing/2014/main" id="{DCEDB26D-2B2C-4A79-84E8-29D5180F45B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1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" name="Freeform 31">
              <a:extLst>
                <a:ext uri="{FF2B5EF4-FFF2-40B4-BE49-F238E27FC236}">
                  <a16:creationId xmlns:a16="http://schemas.microsoft.com/office/drawing/2014/main" id="{5FD3B6F3-7F10-4E81-8C9E-8260BAEAAEE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6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" name="Freeform 32">
              <a:extLst>
                <a:ext uri="{FF2B5EF4-FFF2-40B4-BE49-F238E27FC236}">
                  <a16:creationId xmlns:a16="http://schemas.microsoft.com/office/drawing/2014/main" id="{079B1FCE-2F35-45CA-AD93-576F409DE12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" name="Freeform 29">
              <a:extLst>
                <a:ext uri="{FF2B5EF4-FFF2-40B4-BE49-F238E27FC236}">
                  <a16:creationId xmlns:a16="http://schemas.microsoft.com/office/drawing/2014/main" id="{8653C7C2-32D9-4ED5-9DAB-D5BB2263F4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2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" name="Freeform 30">
              <a:extLst>
                <a:ext uri="{FF2B5EF4-FFF2-40B4-BE49-F238E27FC236}">
                  <a16:creationId xmlns:a16="http://schemas.microsoft.com/office/drawing/2014/main" id="{D00E0DE5-59F4-4E4F-A7BC-057006E01A8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" name="Freeform 31">
              <a:extLst>
                <a:ext uri="{FF2B5EF4-FFF2-40B4-BE49-F238E27FC236}">
                  <a16:creationId xmlns:a16="http://schemas.microsoft.com/office/drawing/2014/main" id="{9C01E611-D666-425A-A43A-C43D23A950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7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6" name="Freeform 32">
              <a:extLst>
                <a:ext uri="{FF2B5EF4-FFF2-40B4-BE49-F238E27FC236}">
                  <a16:creationId xmlns:a16="http://schemas.microsoft.com/office/drawing/2014/main" id="{97953A47-D89F-495A-AFB5-79DE389420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6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7" name="Freeform 29">
              <a:extLst>
                <a:ext uri="{FF2B5EF4-FFF2-40B4-BE49-F238E27FC236}">
                  <a16:creationId xmlns:a16="http://schemas.microsoft.com/office/drawing/2014/main" id="{1CB10BF6-B594-4F75-B2B7-E7414DD119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4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8" name="Freeform 30">
              <a:extLst>
                <a:ext uri="{FF2B5EF4-FFF2-40B4-BE49-F238E27FC236}">
                  <a16:creationId xmlns:a16="http://schemas.microsoft.com/office/drawing/2014/main" id="{C2ACE534-4295-4F9E-A562-6021A82C91A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" name="Freeform 31">
              <a:extLst>
                <a:ext uri="{FF2B5EF4-FFF2-40B4-BE49-F238E27FC236}">
                  <a16:creationId xmlns:a16="http://schemas.microsoft.com/office/drawing/2014/main" id="{90A6E9B8-5D7F-43AE-899C-2365797E23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8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0" name="Freeform 32">
              <a:extLst>
                <a:ext uri="{FF2B5EF4-FFF2-40B4-BE49-F238E27FC236}">
                  <a16:creationId xmlns:a16="http://schemas.microsoft.com/office/drawing/2014/main" id="{3BA98D26-8488-4CC9-84A8-F3985D4F249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8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1" name="Freeform 29">
              <a:extLst>
                <a:ext uri="{FF2B5EF4-FFF2-40B4-BE49-F238E27FC236}">
                  <a16:creationId xmlns:a16="http://schemas.microsoft.com/office/drawing/2014/main" id="{FFA98111-E386-40D2-8E50-D76EDCD7025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2" name="Freeform 30">
              <a:extLst>
                <a:ext uri="{FF2B5EF4-FFF2-40B4-BE49-F238E27FC236}">
                  <a16:creationId xmlns:a16="http://schemas.microsoft.com/office/drawing/2014/main" id="{912729D7-A693-410D-9E9E-46EE3FB71C9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9534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3" name="Freeform 31">
              <a:extLst>
                <a:ext uri="{FF2B5EF4-FFF2-40B4-BE49-F238E27FC236}">
                  <a16:creationId xmlns:a16="http://schemas.microsoft.com/office/drawing/2014/main" id="{A4E052D0-5A95-4818-9A47-5D996151082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4" name="Freeform 32">
              <a:extLst>
                <a:ext uri="{FF2B5EF4-FFF2-40B4-BE49-F238E27FC236}">
                  <a16:creationId xmlns:a16="http://schemas.microsoft.com/office/drawing/2014/main" id="{21D30B51-3DD1-4A0B-AB27-1ADD452BEFA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6629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5" name="Freeform 521">
              <a:extLst>
                <a:ext uri="{FF2B5EF4-FFF2-40B4-BE49-F238E27FC236}">
                  <a16:creationId xmlns:a16="http://schemas.microsoft.com/office/drawing/2014/main" id="{9E5973D7-880B-4444-8EF4-CBD4AE8F7D2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6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" name="Freeform 522">
              <a:extLst>
                <a:ext uri="{FF2B5EF4-FFF2-40B4-BE49-F238E27FC236}">
                  <a16:creationId xmlns:a16="http://schemas.microsoft.com/office/drawing/2014/main" id="{D315560E-A118-4E8F-828D-4107FAF7A1E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4765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7" name="Freeform 523">
              <a:extLst>
                <a:ext uri="{FF2B5EF4-FFF2-40B4-BE49-F238E27FC236}">
                  <a16:creationId xmlns:a16="http://schemas.microsoft.com/office/drawing/2014/main" id="{00311F17-B541-4EFB-802A-4EA0D9EAD6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7999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" name="Freeform 524">
              <a:extLst>
                <a:ext uri="{FF2B5EF4-FFF2-40B4-BE49-F238E27FC236}">
                  <a16:creationId xmlns:a16="http://schemas.microsoft.com/office/drawing/2014/main" id="{8F69C512-5E5D-47B6-9217-03280343810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1860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" name="Freeform 29">
              <a:extLst>
                <a:ext uri="{FF2B5EF4-FFF2-40B4-BE49-F238E27FC236}">
                  <a16:creationId xmlns:a16="http://schemas.microsoft.com/office/drawing/2014/main" id="{6FEA9CBB-0677-4F45-95EC-E422E354E83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6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" name="Freeform 31">
              <a:extLst>
                <a:ext uri="{FF2B5EF4-FFF2-40B4-BE49-F238E27FC236}">
                  <a16:creationId xmlns:a16="http://schemas.microsoft.com/office/drawing/2014/main" id="{15949574-D408-47D4-A07D-0867D9E08F9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" name="Freeform 29">
              <a:extLst>
                <a:ext uri="{FF2B5EF4-FFF2-40B4-BE49-F238E27FC236}">
                  <a16:creationId xmlns:a16="http://schemas.microsoft.com/office/drawing/2014/main" id="{7446A109-2341-441F-84FD-248EF7A887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08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" name="Freeform 30">
              <a:extLst>
                <a:ext uri="{FF2B5EF4-FFF2-40B4-BE49-F238E27FC236}">
                  <a16:creationId xmlns:a16="http://schemas.microsoft.com/office/drawing/2014/main" id="{841ED32C-A397-44AE-9ABB-B53E7ABC1C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7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" name="Freeform 31">
              <a:extLst>
                <a:ext uri="{FF2B5EF4-FFF2-40B4-BE49-F238E27FC236}">
                  <a16:creationId xmlns:a16="http://schemas.microsoft.com/office/drawing/2014/main" id="{51B10CBE-0B0F-4B26-A807-436E08E06E9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2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" name="Freeform 32">
              <a:extLst>
                <a:ext uri="{FF2B5EF4-FFF2-40B4-BE49-F238E27FC236}">
                  <a16:creationId xmlns:a16="http://schemas.microsoft.com/office/drawing/2014/main" id="{E5BCBA0D-52F0-4729-83A3-CE8AFBFA6C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2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" name="Freeform 29">
              <a:extLst>
                <a:ext uri="{FF2B5EF4-FFF2-40B4-BE49-F238E27FC236}">
                  <a16:creationId xmlns:a16="http://schemas.microsoft.com/office/drawing/2014/main" id="{9B13DDD3-0BB3-42C1-9BB0-CE1BE1BB337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39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" name="Freeform 30">
              <a:extLst>
                <a:ext uri="{FF2B5EF4-FFF2-40B4-BE49-F238E27FC236}">
                  <a16:creationId xmlns:a16="http://schemas.microsoft.com/office/drawing/2014/main" id="{FCF3C257-8A6C-453E-9854-C2A1726FCA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8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" name="Freeform 31">
              <a:extLst>
                <a:ext uri="{FF2B5EF4-FFF2-40B4-BE49-F238E27FC236}">
                  <a16:creationId xmlns:a16="http://schemas.microsoft.com/office/drawing/2014/main" id="{095C4FC6-0599-4414-B78A-D8932580453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3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" name="Freeform 32">
              <a:extLst>
                <a:ext uri="{FF2B5EF4-FFF2-40B4-BE49-F238E27FC236}">
                  <a16:creationId xmlns:a16="http://schemas.microsoft.com/office/drawing/2014/main" id="{54BE86A6-25DD-4E30-A39E-6A6D17E1299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3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" name="Freeform 29">
              <a:extLst>
                <a:ext uri="{FF2B5EF4-FFF2-40B4-BE49-F238E27FC236}">
                  <a16:creationId xmlns:a16="http://schemas.microsoft.com/office/drawing/2014/main" id="{D5159BF3-46CC-4873-B033-147D962CC7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0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" name="Freeform 30">
              <a:extLst>
                <a:ext uri="{FF2B5EF4-FFF2-40B4-BE49-F238E27FC236}">
                  <a16:creationId xmlns:a16="http://schemas.microsoft.com/office/drawing/2014/main" id="{38002703-9597-49E1-B0D0-88FDB381A95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" name="Freeform 31">
              <a:extLst>
                <a:ext uri="{FF2B5EF4-FFF2-40B4-BE49-F238E27FC236}">
                  <a16:creationId xmlns:a16="http://schemas.microsoft.com/office/drawing/2014/main" id="{67909967-4B73-406F-BE30-678D64DD544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5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" name="Freeform 32">
              <a:extLst>
                <a:ext uri="{FF2B5EF4-FFF2-40B4-BE49-F238E27FC236}">
                  <a16:creationId xmlns:a16="http://schemas.microsoft.com/office/drawing/2014/main" id="{88C614BB-C047-40F9-85CF-0893A0FA211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4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" name="Freeform 29">
              <a:extLst>
                <a:ext uri="{FF2B5EF4-FFF2-40B4-BE49-F238E27FC236}">
                  <a16:creationId xmlns:a16="http://schemas.microsoft.com/office/drawing/2014/main" id="{7BF5FD84-9A4D-4DBC-A1FA-C3205A075E9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1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" name="Freeform 30">
              <a:extLst>
                <a:ext uri="{FF2B5EF4-FFF2-40B4-BE49-F238E27FC236}">
                  <a16:creationId xmlns:a16="http://schemas.microsoft.com/office/drawing/2014/main" id="{407C8742-71A7-4E71-9A5D-D06BB9EEE18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7060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" name="Freeform 31">
              <a:extLst>
                <a:ext uri="{FF2B5EF4-FFF2-40B4-BE49-F238E27FC236}">
                  <a16:creationId xmlns:a16="http://schemas.microsoft.com/office/drawing/2014/main" id="{CBE2FDD1-B43A-41F8-9EDF-A30939285F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6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" name="Freeform 32">
              <a:extLst>
                <a:ext uri="{FF2B5EF4-FFF2-40B4-BE49-F238E27FC236}">
                  <a16:creationId xmlns:a16="http://schemas.microsoft.com/office/drawing/2014/main" id="{41156166-9A63-4FBF-9D3D-3DD9ECEA7A0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4155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" name="Freeform 543">
              <a:extLst>
                <a:ext uri="{FF2B5EF4-FFF2-40B4-BE49-F238E27FC236}">
                  <a16:creationId xmlns:a16="http://schemas.microsoft.com/office/drawing/2014/main" id="{0521FBB5-5E11-4227-9C46-7C05BC0540B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" name="Freeform 544">
              <a:extLst>
                <a:ext uri="{FF2B5EF4-FFF2-40B4-BE49-F238E27FC236}">
                  <a16:creationId xmlns:a16="http://schemas.microsoft.com/office/drawing/2014/main" id="{DD963703-A5E9-4193-B7AE-D716B7A45C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291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" name="Freeform 545">
              <a:extLst>
                <a:ext uri="{FF2B5EF4-FFF2-40B4-BE49-F238E27FC236}">
                  <a16:creationId xmlns:a16="http://schemas.microsoft.com/office/drawing/2014/main" id="{B0E795AF-9183-4BFA-B235-C57F24C856A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6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0" name="Freeform 546">
              <a:extLst>
                <a:ext uri="{FF2B5EF4-FFF2-40B4-BE49-F238E27FC236}">
                  <a16:creationId xmlns:a16="http://schemas.microsoft.com/office/drawing/2014/main" id="{296D1392-E439-4296-9778-4D770C79A2E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9387" y="282977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1" name="Freeform 29">
              <a:extLst>
                <a:ext uri="{FF2B5EF4-FFF2-40B4-BE49-F238E27FC236}">
                  <a16:creationId xmlns:a16="http://schemas.microsoft.com/office/drawing/2014/main" id="{A7DE2403-60C7-4025-AC46-8669B87D922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3" y="283350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2" name="Freeform 31">
              <a:extLst>
                <a:ext uri="{FF2B5EF4-FFF2-40B4-BE49-F238E27FC236}">
                  <a16:creationId xmlns:a16="http://schemas.microsoft.com/office/drawing/2014/main" id="{10729E0B-C412-43C5-9E5B-8622F1E24BF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7" y="282977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EBC16467-A8FC-4767-B479-821C5AACEB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4480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id="{8582C6D7-D089-4BD2-B086-3B28915FD22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81575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" name="Freeform 403">
              <a:extLst>
                <a:ext uri="{FF2B5EF4-FFF2-40B4-BE49-F238E27FC236}">
                  <a16:creationId xmlns:a16="http://schemas.microsoft.com/office/drawing/2014/main" id="{606F5F8A-8CC4-440F-86B9-EA3776B2BA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8" name="Freeform 404">
              <a:extLst>
                <a:ext uri="{FF2B5EF4-FFF2-40B4-BE49-F238E27FC236}">
                  <a16:creationId xmlns:a16="http://schemas.microsoft.com/office/drawing/2014/main" id="{1528F21E-EB99-4A5A-9E43-FD5D55A545C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9711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9" name="Freeform 405">
              <a:extLst>
                <a:ext uri="{FF2B5EF4-FFF2-40B4-BE49-F238E27FC236}">
                  <a16:creationId xmlns:a16="http://schemas.microsoft.com/office/drawing/2014/main" id="{4B0EAE85-0C97-4A97-9332-66097D717A6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5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0" name="Freeform 406">
              <a:extLst>
                <a:ext uri="{FF2B5EF4-FFF2-40B4-BE49-F238E27FC236}">
                  <a16:creationId xmlns:a16="http://schemas.microsoft.com/office/drawing/2014/main" id="{B2CF78D2-78D4-4FF0-A9CB-63AF612D320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6806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1" name="Freeform 29">
              <a:extLst>
                <a:ext uri="{FF2B5EF4-FFF2-40B4-BE49-F238E27FC236}">
                  <a16:creationId xmlns:a16="http://schemas.microsoft.com/office/drawing/2014/main" id="{381A07A5-4B99-4ABB-9659-2B16C60BD3D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3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D54498B5-A780-4F4C-A49E-23D947DDD3D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7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816AC04F-87E4-4453-8955-4F5B6AC63B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5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10180E1-5136-4852-A120-2FA6F99D68E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3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CBB855A4-1E9D-42A6-9F78-FC43E68A630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48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" name="Freeform 32">
              <a:extLst>
                <a:ext uri="{FF2B5EF4-FFF2-40B4-BE49-F238E27FC236}">
                  <a16:creationId xmlns:a16="http://schemas.microsoft.com/office/drawing/2014/main" id="{1B8A5A80-3541-497F-B6C5-D54C9B55433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08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" name="Freeform 29">
              <a:extLst>
                <a:ext uri="{FF2B5EF4-FFF2-40B4-BE49-F238E27FC236}">
                  <a16:creationId xmlns:a16="http://schemas.microsoft.com/office/drawing/2014/main" id="{4A5DA074-0347-42CE-A3CC-05EDDB2F1B2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5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" name="Freeform 30">
              <a:extLst>
                <a:ext uri="{FF2B5EF4-FFF2-40B4-BE49-F238E27FC236}">
                  <a16:creationId xmlns:a16="http://schemas.microsoft.com/office/drawing/2014/main" id="{0832DEEF-DDC8-4E3B-9E70-AED27E53E5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4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" name="Freeform 31">
              <a:extLst>
                <a:ext uri="{FF2B5EF4-FFF2-40B4-BE49-F238E27FC236}">
                  <a16:creationId xmlns:a16="http://schemas.microsoft.com/office/drawing/2014/main" id="{B01C2F5E-6796-4EED-854B-917C31A51E7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0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" name="Freeform 32">
              <a:extLst>
                <a:ext uri="{FF2B5EF4-FFF2-40B4-BE49-F238E27FC236}">
                  <a16:creationId xmlns:a16="http://schemas.microsoft.com/office/drawing/2014/main" id="{B3E0B317-DD1F-4BEF-874B-EFA24AB1540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39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1" name="Freeform 29">
              <a:extLst>
                <a:ext uri="{FF2B5EF4-FFF2-40B4-BE49-F238E27FC236}">
                  <a16:creationId xmlns:a16="http://schemas.microsoft.com/office/drawing/2014/main" id="{8384A136-FACA-4243-9386-CEE3B7FF236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6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2" name="Freeform 30">
              <a:extLst>
                <a:ext uri="{FF2B5EF4-FFF2-40B4-BE49-F238E27FC236}">
                  <a16:creationId xmlns:a16="http://schemas.microsoft.com/office/drawing/2014/main" id="{30C7A2AD-148E-4F74-82FE-A20AA30DF11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5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3" name="Freeform 31">
              <a:extLst>
                <a:ext uri="{FF2B5EF4-FFF2-40B4-BE49-F238E27FC236}">
                  <a16:creationId xmlns:a16="http://schemas.microsoft.com/office/drawing/2014/main" id="{867C3ECA-9BCB-41C1-81F3-13A7FBB3A62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1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" name="Freeform 32">
              <a:extLst>
                <a:ext uri="{FF2B5EF4-FFF2-40B4-BE49-F238E27FC236}">
                  <a16:creationId xmlns:a16="http://schemas.microsoft.com/office/drawing/2014/main" id="{71AF6C65-04D1-44BE-B8F8-455F881F5E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0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" name="Freeform 29">
              <a:extLst>
                <a:ext uri="{FF2B5EF4-FFF2-40B4-BE49-F238E27FC236}">
                  <a16:creationId xmlns:a16="http://schemas.microsoft.com/office/drawing/2014/main" id="{3F00F70B-8021-4B4F-A6CA-FB292957867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" name="Freeform 30">
              <a:extLst>
                <a:ext uri="{FF2B5EF4-FFF2-40B4-BE49-F238E27FC236}">
                  <a16:creationId xmlns:a16="http://schemas.microsoft.com/office/drawing/2014/main" id="{B4EBCF14-7DA3-4676-91BD-09C9739D490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72007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" name="Freeform 31">
              <a:extLst>
                <a:ext uri="{FF2B5EF4-FFF2-40B4-BE49-F238E27FC236}">
                  <a16:creationId xmlns:a16="http://schemas.microsoft.com/office/drawing/2014/main" id="{3C8A097F-DD68-4725-A275-728839BB554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2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8" name="Freeform 32">
              <a:extLst>
                <a:ext uri="{FF2B5EF4-FFF2-40B4-BE49-F238E27FC236}">
                  <a16:creationId xmlns:a16="http://schemas.microsoft.com/office/drawing/2014/main" id="{4B6A36A2-898B-4FC6-9109-1231547373C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9101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9" name="Freeform 425">
              <a:extLst>
                <a:ext uri="{FF2B5EF4-FFF2-40B4-BE49-F238E27FC236}">
                  <a16:creationId xmlns:a16="http://schemas.microsoft.com/office/drawing/2014/main" id="{021DA16D-21AD-463B-AB5E-98D37FC65AA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" name="Freeform 426">
              <a:extLst>
                <a:ext uri="{FF2B5EF4-FFF2-40B4-BE49-F238E27FC236}">
                  <a16:creationId xmlns:a16="http://schemas.microsoft.com/office/drawing/2014/main" id="{977918E1-3770-416B-A895-14206573EBA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7237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" name="Freeform 427">
              <a:extLst>
                <a:ext uri="{FF2B5EF4-FFF2-40B4-BE49-F238E27FC236}">
                  <a16:creationId xmlns:a16="http://schemas.microsoft.com/office/drawing/2014/main" id="{7A3A3F32-DAF2-4810-A6F3-06D3D1FE82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2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" name="Freeform 428">
              <a:extLst>
                <a:ext uri="{FF2B5EF4-FFF2-40B4-BE49-F238E27FC236}">
                  <a16:creationId xmlns:a16="http://schemas.microsoft.com/office/drawing/2014/main" id="{E3E01BC9-279B-4F0E-A33E-59F0C08DA4A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4332" y="282977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" name="Freeform 29">
              <a:extLst>
                <a:ext uri="{FF2B5EF4-FFF2-40B4-BE49-F238E27FC236}">
                  <a16:creationId xmlns:a16="http://schemas.microsoft.com/office/drawing/2014/main" id="{8D90933B-2F75-4EE8-871B-FD9DC0C82B5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09" y="2833506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" name="Freeform 31">
              <a:extLst>
                <a:ext uri="{FF2B5EF4-FFF2-40B4-BE49-F238E27FC236}">
                  <a16:creationId xmlns:a16="http://schemas.microsoft.com/office/drawing/2014/main" id="{DB39CD11-82D9-44CD-9F8B-0B5D50B9754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3" y="282977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06" name="Group 1805">
            <a:extLst>
              <a:ext uri="{FF2B5EF4-FFF2-40B4-BE49-F238E27FC236}">
                <a16:creationId xmlns:a16="http://schemas.microsoft.com/office/drawing/2014/main" id="{BE72D951-75A4-4DA9-8903-264B4C8AD6CE}"/>
              </a:ext>
            </a:extLst>
          </p:cNvPr>
          <p:cNvGrpSpPr/>
          <p:nvPr userDrawn="1"/>
        </p:nvGrpSpPr>
        <p:grpSpPr>
          <a:xfrm>
            <a:off x="83663" y="3199212"/>
            <a:ext cx="12009863" cy="176637"/>
            <a:chOff x="83663" y="3120085"/>
            <a:chExt cx="12009863" cy="176637"/>
          </a:xfrm>
        </p:grpSpPr>
        <p:sp>
          <p:nvSpPr>
            <p:cNvPr id="183" name="Freeform 29">
              <a:extLst>
                <a:ext uri="{FF2B5EF4-FFF2-40B4-BE49-F238E27FC236}">
                  <a16:creationId xmlns:a16="http://schemas.microsoft.com/office/drawing/2014/main" id="{264AC6E7-01D5-40D8-8743-B48FAE547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4" name="Freeform 30">
              <a:extLst>
                <a:ext uri="{FF2B5EF4-FFF2-40B4-BE49-F238E27FC236}">
                  <a16:creationId xmlns:a16="http://schemas.microsoft.com/office/drawing/2014/main" id="{AF1A290E-9D5C-4D3E-B58F-B8A8F93E7A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5" name="Freeform 31">
              <a:extLst>
                <a:ext uri="{FF2B5EF4-FFF2-40B4-BE49-F238E27FC236}">
                  <a16:creationId xmlns:a16="http://schemas.microsoft.com/office/drawing/2014/main" id="{A66BF2C9-ABEB-49A8-9D26-1799DD2BA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6" name="Freeform 32">
              <a:extLst>
                <a:ext uri="{FF2B5EF4-FFF2-40B4-BE49-F238E27FC236}">
                  <a16:creationId xmlns:a16="http://schemas.microsoft.com/office/drawing/2014/main" id="{EFED73C6-3651-46CB-8675-80B071CA7A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7" name="Freeform 29">
              <a:extLst>
                <a:ext uri="{FF2B5EF4-FFF2-40B4-BE49-F238E27FC236}">
                  <a16:creationId xmlns:a16="http://schemas.microsoft.com/office/drawing/2014/main" id="{42D6DE5F-4428-42A4-8443-3D7AEB80BF1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8" name="Freeform 30">
              <a:extLst>
                <a:ext uri="{FF2B5EF4-FFF2-40B4-BE49-F238E27FC236}">
                  <a16:creationId xmlns:a16="http://schemas.microsoft.com/office/drawing/2014/main" id="{77EAB4FC-86D4-4318-80A7-44794FA6B2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9" name="Freeform 31">
              <a:extLst>
                <a:ext uri="{FF2B5EF4-FFF2-40B4-BE49-F238E27FC236}">
                  <a16:creationId xmlns:a16="http://schemas.microsoft.com/office/drawing/2014/main" id="{DB3DD124-1B6A-4866-BBFD-7F9A76EB767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0" name="Freeform 32">
              <a:extLst>
                <a:ext uri="{FF2B5EF4-FFF2-40B4-BE49-F238E27FC236}">
                  <a16:creationId xmlns:a16="http://schemas.microsoft.com/office/drawing/2014/main" id="{3D7A3F88-AAA4-4E6D-8BB1-79ECBB63C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1" name="Freeform 29">
              <a:extLst>
                <a:ext uri="{FF2B5EF4-FFF2-40B4-BE49-F238E27FC236}">
                  <a16:creationId xmlns:a16="http://schemas.microsoft.com/office/drawing/2014/main" id="{C7F4F5A3-B635-40FF-90A9-D0FD41B4EF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2" name="Freeform 30">
              <a:extLst>
                <a:ext uri="{FF2B5EF4-FFF2-40B4-BE49-F238E27FC236}">
                  <a16:creationId xmlns:a16="http://schemas.microsoft.com/office/drawing/2014/main" id="{83F4EA44-920C-4715-B68B-64BF293BD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3" name="Freeform 31">
              <a:extLst>
                <a:ext uri="{FF2B5EF4-FFF2-40B4-BE49-F238E27FC236}">
                  <a16:creationId xmlns:a16="http://schemas.microsoft.com/office/drawing/2014/main" id="{ACA41A8C-96F8-44FF-9C1A-50DD1B02B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4" name="Freeform 32">
              <a:extLst>
                <a:ext uri="{FF2B5EF4-FFF2-40B4-BE49-F238E27FC236}">
                  <a16:creationId xmlns:a16="http://schemas.microsoft.com/office/drawing/2014/main" id="{9274AA7E-AF9E-4B39-BA51-CA52B0A105A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5" name="Freeform 29">
              <a:extLst>
                <a:ext uri="{FF2B5EF4-FFF2-40B4-BE49-F238E27FC236}">
                  <a16:creationId xmlns:a16="http://schemas.microsoft.com/office/drawing/2014/main" id="{1D2111FD-9B98-4E66-B477-669499208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6" name="Freeform 30">
              <a:extLst>
                <a:ext uri="{FF2B5EF4-FFF2-40B4-BE49-F238E27FC236}">
                  <a16:creationId xmlns:a16="http://schemas.microsoft.com/office/drawing/2014/main" id="{6AA312F4-25D1-4D24-B568-08ED8ACA4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7" name="Freeform 31">
              <a:extLst>
                <a:ext uri="{FF2B5EF4-FFF2-40B4-BE49-F238E27FC236}">
                  <a16:creationId xmlns:a16="http://schemas.microsoft.com/office/drawing/2014/main" id="{E87D0181-2200-42D3-8970-991B9930F4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8" name="Freeform 32">
              <a:extLst>
                <a:ext uri="{FF2B5EF4-FFF2-40B4-BE49-F238E27FC236}">
                  <a16:creationId xmlns:a16="http://schemas.microsoft.com/office/drawing/2014/main" id="{09443674-B67D-46F8-BCC5-5ED0CA5F6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9" name="Freeform 565">
              <a:extLst>
                <a:ext uri="{FF2B5EF4-FFF2-40B4-BE49-F238E27FC236}">
                  <a16:creationId xmlns:a16="http://schemas.microsoft.com/office/drawing/2014/main" id="{10810694-117B-4425-868B-0E45A3DFC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0" name="Freeform 566">
              <a:extLst>
                <a:ext uri="{FF2B5EF4-FFF2-40B4-BE49-F238E27FC236}">
                  <a16:creationId xmlns:a16="http://schemas.microsoft.com/office/drawing/2014/main" id="{AC606DA5-EC36-49E7-9FD5-59A03F72C6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1" name="Freeform 567">
              <a:extLst>
                <a:ext uri="{FF2B5EF4-FFF2-40B4-BE49-F238E27FC236}">
                  <a16:creationId xmlns:a16="http://schemas.microsoft.com/office/drawing/2014/main" id="{5640AFA6-64C6-41DF-B7CE-4EAAA7A39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2" name="Freeform 568">
              <a:extLst>
                <a:ext uri="{FF2B5EF4-FFF2-40B4-BE49-F238E27FC236}">
                  <a16:creationId xmlns:a16="http://schemas.microsoft.com/office/drawing/2014/main" id="{36AAF8C4-4FBE-4DDD-B437-FB23809EF67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7107F083-C1CA-46E9-AECD-5B7DFF24F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4" name="Freeform 31">
              <a:extLst>
                <a:ext uri="{FF2B5EF4-FFF2-40B4-BE49-F238E27FC236}">
                  <a16:creationId xmlns:a16="http://schemas.microsoft.com/office/drawing/2014/main" id="{662C187E-86A1-4E26-943E-5B32AC1674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5" name="Freeform 29">
              <a:extLst>
                <a:ext uri="{FF2B5EF4-FFF2-40B4-BE49-F238E27FC236}">
                  <a16:creationId xmlns:a16="http://schemas.microsoft.com/office/drawing/2014/main" id="{1B5A5D4F-0025-4488-9054-087EAF766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6" name="Freeform 30">
              <a:extLst>
                <a:ext uri="{FF2B5EF4-FFF2-40B4-BE49-F238E27FC236}">
                  <a16:creationId xmlns:a16="http://schemas.microsoft.com/office/drawing/2014/main" id="{30157D0E-8DD5-49D3-B70F-B3C56EEE4F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7" name="Freeform 31">
              <a:extLst>
                <a:ext uri="{FF2B5EF4-FFF2-40B4-BE49-F238E27FC236}">
                  <a16:creationId xmlns:a16="http://schemas.microsoft.com/office/drawing/2014/main" id="{BCE73DE1-9D13-42B1-B5A4-EE5D3CC53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8" name="Freeform 32">
              <a:extLst>
                <a:ext uri="{FF2B5EF4-FFF2-40B4-BE49-F238E27FC236}">
                  <a16:creationId xmlns:a16="http://schemas.microsoft.com/office/drawing/2014/main" id="{060FBDA3-C2AE-4610-91C3-35224DD7C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9" name="Freeform 29">
              <a:extLst>
                <a:ext uri="{FF2B5EF4-FFF2-40B4-BE49-F238E27FC236}">
                  <a16:creationId xmlns:a16="http://schemas.microsoft.com/office/drawing/2014/main" id="{6AE82579-1DC0-49FB-9D06-FD9A2B3B7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0" name="Freeform 30">
              <a:extLst>
                <a:ext uri="{FF2B5EF4-FFF2-40B4-BE49-F238E27FC236}">
                  <a16:creationId xmlns:a16="http://schemas.microsoft.com/office/drawing/2014/main" id="{420E8154-BE21-4CDB-A231-44ABDB3F8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1" name="Freeform 31">
              <a:extLst>
                <a:ext uri="{FF2B5EF4-FFF2-40B4-BE49-F238E27FC236}">
                  <a16:creationId xmlns:a16="http://schemas.microsoft.com/office/drawing/2014/main" id="{D0FE40C5-7CA9-4F36-A9E9-DA9E0272D63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2" name="Freeform 32">
              <a:extLst>
                <a:ext uri="{FF2B5EF4-FFF2-40B4-BE49-F238E27FC236}">
                  <a16:creationId xmlns:a16="http://schemas.microsoft.com/office/drawing/2014/main" id="{958440EA-219C-4DC4-9A0F-F2CAE4033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3" name="Freeform 29">
              <a:extLst>
                <a:ext uri="{FF2B5EF4-FFF2-40B4-BE49-F238E27FC236}">
                  <a16:creationId xmlns:a16="http://schemas.microsoft.com/office/drawing/2014/main" id="{912864C7-C94E-4178-B058-7D9C60129C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4" name="Freeform 30">
              <a:extLst>
                <a:ext uri="{FF2B5EF4-FFF2-40B4-BE49-F238E27FC236}">
                  <a16:creationId xmlns:a16="http://schemas.microsoft.com/office/drawing/2014/main" id="{B1D54496-C029-4D78-B5F8-49FC57F18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5" name="Freeform 31">
              <a:extLst>
                <a:ext uri="{FF2B5EF4-FFF2-40B4-BE49-F238E27FC236}">
                  <a16:creationId xmlns:a16="http://schemas.microsoft.com/office/drawing/2014/main" id="{2C4A7F03-9D2D-4B9A-9AFF-1546D3CE7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6" name="Freeform 32">
              <a:extLst>
                <a:ext uri="{FF2B5EF4-FFF2-40B4-BE49-F238E27FC236}">
                  <a16:creationId xmlns:a16="http://schemas.microsoft.com/office/drawing/2014/main" id="{54AEAF42-949E-47BF-A756-FFADFF6458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7" name="Freeform 29">
              <a:extLst>
                <a:ext uri="{FF2B5EF4-FFF2-40B4-BE49-F238E27FC236}">
                  <a16:creationId xmlns:a16="http://schemas.microsoft.com/office/drawing/2014/main" id="{EE9716AB-1338-4D35-BA91-5FC7764BA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8" name="Freeform 30">
              <a:extLst>
                <a:ext uri="{FF2B5EF4-FFF2-40B4-BE49-F238E27FC236}">
                  <a16:creationId xmlns:a16="http://schemas.microsoft.com/office/drawing/2014/main" id="{C1254EB0-1701-4987-A194-B15335DBA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19" name="Freeform 31">
              <a:extLst>
                <a:ext uri="{FF2B5EF4-FFF2-40B4-BE49-F238E27FC236}">
                  <a16:creationId xmlns:a16="http://schemas.microsoft.com/office/drawing/2014/main" id="{3219967A-953E-478C-B3A7-5AA1ABDB7D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0" name="Freeform 32">
              <a:extLst>
                <a:ext uri="{FF2B5EF4-FFF2-40B4-BE49-F238E27FC236}">
                  <a16:creationId xmlns:a16="http://schemas.microsoft.com/office/drawing/2014/main" id="{06751FEE-A520-4794-AAA3-43FAFBDF0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1" name="Freeform 587">
              <a:extLst>
                <a:ext uri="{FF2B5EF4-FFF2-40B4-BE49-F238E27FC236}">
                  <a16:creationId xmlns:a16="http://schemas.microsoft.com/office/drawing/2014/main" id="{B803B876-53D6-47EF-8EDB-C8BF4AC57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2" name="Freeform 588">
              <a:extLst>
                <a:ext uri="{FF2B5EF4-FFF2-40B4-BE49-F238E27FC236}">
                  <a16:creationId xmlns:a16="http://schemas.microsoft.com/office/drawing/2014/main" id="{3377FCAE-9DC2-4C31-8681-215EAEB2D6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3" name="Freeform 589">
              <a:extLst>
                <a:ext uri="{FF2B5EF4-FFF2-40B4-BE49-F238E27FC236}">
                  <a16:creationId xmlns:a16="http://schemas.microsoft.com/office/drawing/2014/main" id="{35FD5FA9-B190-4369-BAD8-37DE419FD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4" name="Freeform 590">
              <a:extLst>
                <a:ext uri="{FF2B5EF4-FFF2-40B4-BE49-F238E27FC236}">
                  <a16:creationId xmlns:a16="http://schemas.microsoft.com/office/drawing/2014/main" id="{50659306-72E2-4BFC-AA1F-9BE2939131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312008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5" name="Freeform 29">
              <a:extLst>
                <a:ext uri="{FF2B5EF4-FFF2-40B4-BE49-F238E27FC236}">
                  <a16:creationId xmlns:a16="http://schemas.microsoft.com/office/drawing/2014/main" id="{10FBB27E-3BF1-4B8D-A95A-27CDC99A9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6" name="Freeform 31">
              <a:extLst>
                <a:ext uri="{FF2B5EF4-FFF2-40B4-BE49-F238E27FC236}">
                  <a16:creationId xmlns:a16="http://schemas.microsoft.com/office/drawing/2014/main" id="{EAB0B7C8-1754-44D3-882E-BCE44C4EE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312008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" name="Freeform 29">
              <a:extLst>
                <a:ext uri="{FF2B5EF4-FFF2-40B4-BE49-F238E27FC236}">
                  <a16:creationId xmlns:a16="http://schemas.microsoft.com/office/drawing/2014/main" id="{0AD6B4A6-A022-4041-A253-C2627DDB9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" name="Freeform 30">
              <a:extLst>
                <a:ext uri="{FF2B5EF4-FFF2-40B4-BE49-F238E27FC236}">
                  <a16:creationId xmlns:a16="http://schemas.microsoft.com/office/drawing/2014/main" id="{E726031E-1FDB-4B06-9342-3DB20D51A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" name="Freeform 31">
              <a:extLst>
                <a:ext uri="{FF2B5EF4-FFF2-40B4-BE49-F238E27FC236}">
                  <a16:creationId xmlns:a16="http://schemas.microsoft.com/office/drawing/2014/main" id="{5DD153F4-03E1-4492-B4FF-B57D2A351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" name="Freeform 32">
              <a:extLst>
                <a:ext uri="{FF2B5EF4-FFF2-40B4-BE49-F238E27FC236}">
                  <a16:creationId xmlns:a16="http://schemas.microsoft.com/office/drawing/2014/main" id="{A97A57AF-D73C-4BAB-9043-D4B24F7CE53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" name="Freeform 29">
              <a:extLst>
                <a:ext uri="{FF2B5EF4-FFF2-40B4-BE49-F238E27FC236}">
                  <a16:creationId xmlns:a16="http://schemas.microsoft.com/office/drawing/2014/main" id="{98C0FBE8-7B60-48B1-AEBB-00CADC8D8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" name="Freeform 30">
              <a:extLst>
                <a:ext uri="{FF2B5EF4-FFF2-40B4-BE49-F238E27FC236}">
                  <a16:creationId xmlns:a16="http://schemas.microsoft.com/office/drawing/2014/main" id="{BAB26855-72E4-4045-A04B-89CE4592D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" name="Freeform 31">
              <a:extLst>
                <a:ext uri="{FF2B5EF4-FFF2-40B4-BE49-F238E27FC236}">
                  <a16:creationId xmlns:a16="http://schemas.microsoft.com/office/drawing/2014/main" id="{37F28AE2-76CE-46D3-87C8-0A828CB84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0032E565-2EAF-46C5-8D3A-FA351AD94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" name="Freeform 29">
              <a:extLst>
                <a:ext uri="{FF2B5EF4-FFF2-40B4-BE49-F238E27FC236}">
                  <a16:creationId xmlns:a16="http://schemas.microsoft.com/office/drawing/2014/main" id="{ABF213DD-D002-4A5B-8BE9-33377A66A2C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" name="Freeform 30">
              <a:extLst>
                <a:ext uri="{FF2B5EF4-FFF2-40B4-BE49-F238E27FC236}">
                  <a16:creationId xmlns:a16="http://schemas.microsoft.com/office/drawing/2014/main" id="{FF34AD78-195F-4EE6-BCD6-E29D807561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" name="Freeform 31">
              <a:extLst>
                <a:ext uri="{FF2B5EF4-FFF2-40B4-BE49-F238E27FC236}">
                  <a16:creationId xmlns:a16="http://schemas.microsoft.com/office/drawing/2014/main" id="{510FD556-9E82-43BD-98BF-6FD725780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" name="Freeform 32">
              <a:extLst>
                <a:ext uri="{FF2B5EF4-FFF2-40B4-BE49-F238E27FC236}">
                  <a16:creationId xmlns:a16="http://schemas.microsoft.com/office/drawing/2014/main" id="{88FF55CB-8A40-4125-8509-3940A2CFED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" name="Freeform 29">
              <a:extLst>
                <a:ext uri="{FF2B5EF4-FFF2-40B4-BE49-F238E27FC236}">
                  <a16:creationId xmlns:a16="http://schemas.microsoft.com/office/drawing/2014/main" id="{0B2EA9E0-6B38-4CCA-8FEC-DDB2DFC5B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" name="Freeform 30">
              <a:extLst>
                <a:ext uri="{FF2B5EF4-FFF2-40B4-BE49-F238E27FC236}">
                  <a16:creationId xmlns:a16="http://schemas.microsoft.com/office/drawing/2014/main" id="{6590C83B-81BE-4F45-9071-4B356A51D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" name="Freeform 31">
              <a:extLst>
                <a:ext uri="{FF2B5EF4-FFF2-40B4-BE49-F238E27FC236}">
                  <a16:creationId xmlns:a16="http://schemas.microsoft.com/office/drawing/2014/main" id="{7D25CFE3-F8F8-4324-B6D1-0D8A0955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" name="Freeform 32">
              <a:extLst>
                <a:ext uri="{FF2B5EF4-FFF2-40B4-BE49-F238E27FC236}">
                  <a16:creationId xmlns:a16="http://schemas.microsoft.com/office/drawing/2014/main" id="{FDD53A37-0841-4263-9A35-8EAAE340D43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1" name="Freeform 447">
              <a:extLst>
                <a:ext uri="{FF2B5EF4-FFF2-40B4-BE49-F238E27FC236}">
                  <a16:creationId xmlns:a16="http://schemas.microsoft.com/office/drawing/2014/main" id="{B7EED427-4F31-4F93-9A9C-BC12C2A6D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" name="Freeform 448">
              <a:extLst>
                <a:ext uri="{FF2B5EF4-FFF2-40B4-BE49-F238E27FC236}">
                  <a16:creationId xmlns:a16="http://schemas.microsoft.com/office/drawing/2014/main" id="{E4F8E918-F1EC-4F0E-9C84-89A22F563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" name="Freeform 449">
              <a:extLst>
                <a:ext uri="{FF2B5EF4-FFF2-40B4-BE49-F238E27FC236}">
                  <a16:creationId xmlns:a16="http://schemas.microsoft.com/office/drawing/2014/main" id="{AB2BD2ED-0180-429D-BB39-EDB70D8EA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" name="Freeform 450">
              <a:extLst>
                <a:ext uri="{FF2B5EF4-FFF2-40B4-BE49-F238E27FC236}">
                  <a16:creationId xmlns:a16="http://schemas.microsoft.com/office/drawing/2014/main" id="{53C041EC-3C93-4E73-97D5-E87F5F3655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5" name="Freeform 29">
              <a:extLst>
                <a:ext uri="{FF2B5EF4-FFF2-40B4-BE49-F238E27FC236}">
                  <a16:creationId xmlns:a16="http://schemas.microsoft.com/office/drawing/2014/main" id="{9915E8AC-529E-40C2-A835-572C41FCC7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6" name="Freeform 31">
              <a:extLst>
                <a:ext uri="{FF2B5EF4-FFF2-40B4-BE49-F238E27FC236}">
                  <a16:creationId xmlns:a16="http://schemas.microsoft.com/office/drawing/2014/main" id="{B6E49029-E29C-4351-A323-6ADA8C61F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7" name="Freeform 29">
              <a:extLst>
                <a:ext uri="{FF2B5EF4-FFF2-40B4-BE49-F238E27FC236}">
                  <a16:creationId xmlns:a16="http://schemas.microsoft.com/office/drawing/2014/main" id="{78C37C65-A53C-4CFE-AE9A-670B395F0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" name="Freeform 30">
              <a:extLst>
                <a:ext uri="{FF2B5EF4-FFF2-40B4-BE49-F238E27FC236}">
                  <a16:creationId xmlns:a16="http://schemas.microsoft.com/office/drawing/2014/main" id="{E81C5765-632E-4790-B5E3-B12F3C13A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" name="Freeform 31">
              <a:extLst>
                <a:ext uri="{FF2B5EF4-FFF2-40B4-BE49-F238E27FC236}">
                  <a16:creationId xmlns:a16="http://schemas.microsoft.com/office/drawing/2014/main" id="{33266C91-BE44-495A-B2DE-C01555E896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" name="Freeform 32">
              <a:extLst>
                <a:ext uri="{FF2B5EF4-FFF2-40B4-BE49-F238E27FC236}">
                  <a16:creationId xmlns:a16="http://schemas.microsoft.com/office/drawing/2014/main" id="{2EBFC1DA-E5F9-4849-856D-130B49736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" name="Freeform 29">
              <a:extLst>
                <a:ext uri="{FF2B5EF4-FFF2-40B4-BE49-F238E27FC236}">
                  <a16:creationId xmlns:a16="http://schemas.microsoft.com/office/drawing/2014/main" id="{5DFE573A-8316-435B-AF08-76701ABB0C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" name="Freeform 30">
              <a:extLst>
                <a:ext uri="{FF2B5EF4-FFF2-40B4-BE49-F238E27FC236}">
                  <a16:creationId xmlns:a16="http://schemas.microsoft.com/office/drawing/2014/main" id="{19E0B935-74E8-4408-9D05-D3E37D093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3123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" name="Freeform 31">
              <a:extLst>
                <a:ext uri="{FF2B5EF4-FFF2-40B4-BE49-F238E27FC236}">
                  <a16:creationId xmlns:a16="http://schemas.microsoft.com/office/drawing/2014/main" id="{9EFBB459-365A-4566-B129-395F6CCAE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3120085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" name="Freeform 32">
              <a:extLst>
                <a:ext uri="{FF2B5EF4-FFF2-40B4-BE49-F238E27FC236}">
                  <a16:creationId xmlns:a16="http://schemas.microsoft.com/office/drawing/2014/main" id="{80E07E11-BBDF-46B3-84A2-2F40AF03F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3120085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04" name="Group 1803">
            <a:extLst>
              <a:ext uri="{FF2B5EF4-FFF2-40B4-BE49-F238E27FC236}">
                <a16:creationId xmlns:a16="http://schemas.microsoft.com/office/drawing/2014/main" id="{2FFD6C10-FC4C-4F41-B7FF-62886559664D}"/>
              </a:ext>
            </a:extLst>
          </p:cNvPr>
          <p:cNvGrpSpPr/>
          <p:nvPr userDrawn="1"/>
        </p:nvGrpSpPr>
        <p:grpSpPr>
          <a:xfrm>
            <a:off x="83664" y="1774042"/>
            <a:ext cx="12009863" cy="176637"/>
            <a:chOff x="83664" y="1663922"/>
            <a:chExt cx="12009863" cy="176637"/>
          </a:xfrm>
        </p:grpSpPr>
        <p:sp>
          <p:nvSpPr>
            <p:cNvPr id="319" name="Freeform 29">
              <a:extLst>
                <a:ext uri="{FF2B5EF4-FFF2-40B4-BE49-F238E27FC236}">
                  <a16:creationId xmlns:a16="http://schemas.microsoft.com/office/drawing/2014/main" id="{A1FF5F7A-8C3F-4A83-9768-8CB24430683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1994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0" name="Freeform 30">
              <a:extLst>
                <a:ext uri="{FF2B5EF4-FFF2-40B4-BE49-F238E27FC236}">
                  <a16:creationId xmlns:a16="http://schemas.microsoft.com/office/drawing/2014/main" id="{CDE63646-4BE1-445A-853E-1CCC62FDDD5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1" name="Freeform 31">
              <a:extLst>
                <a:ext uri="{FF2B5EF4-FFF2-40B4-BE49-F238E27FC236}">
                  <a16:creationId xmlns:a16="http://schemas.microsoft.com/office/drawing/2014/main" id="{841BDC01-2683-4555-898B-32B6E2C82A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79088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2" name="Freeform 32">
              <a:extLst>
                <a:ext uri="{FF2B5EF4-FFF2-40B4-BE49-F238E27FC236}">
                  <a16:creationId xmlns:a16="http://schemas.microsoft.com/office/drawing/2014/main" id="{6FFE5B64-24C7-4D9A-BB64-4C41F7E4D06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8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3" name="Freeform 29">
              <a:extLst>
                <a:ext uri="{FF2B5EF4-FFF2-40B4-BE49-F238E27FC236}">
                  <a16:creationId xmlns:a16="http://schemas.microsoft.com/office/drawing/2014/main" id="{AEAC90F6-0D91-4EF2-8AEF-C6D2F58C547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7224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4" name="Freeform 30">
              <a:extLst>
                <a:ext uri="{FF2B5EF4-FFF2-40B4-BE49-F238E27FC236}">
                  <a16:creationId xmlns:a16="http://schemas.microsoft.com/office/drawing/2014/main" id="{FDB19BD2-BB72-4304-9ADA-D846D162AC9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4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5" name="Freeform 31">
              <a:extLst>
                <a:ext uri="{FF2B5EF4-FFF2-40B4-BE49-F238E27FC236}">
                  <a16:creationId xmlns:a16="http://schemas.microsoft.com/office/drawing/2014/main" id="{2081742D-10AB-4F41-BB2C-E6ED079A831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4319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6" name="Freeform 32">
              <a:extLst>
                <a:ext uri="{FF2B5EF4-FFF2-40B4-BE49-F238E27FC236}">
                  <a16:creationId xmlns:a16="http://schemas.microsoft.com/office/drawing/2014/main" id="{6F7424D8-E38A-44A6-92FB-1F915121F4D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8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7" name="Freeform 29">
              <a:extLst>
                <a:ext uri="{FF2B5EF4-FFF2-40B4-BE49-F238E27FC236}">
                  <a16:creationId xmlns:a16="http://schemas.microsoft.com/office/drawing/2014/main" id="{EC2B0569-BF87-4448-8F49-9B156BE052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6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8" name="Freeform 30">
              <a:extLst>
                <a:ext uri="{FF2B5EF4-FFF2-40B4-BE49-F238E27FC236}">
                  <a16:creationId xmlns:a16="http://schemas.microsoft.com/office/drawing/2014/main" id="{44766838-FC45-443E-B58B-B535CC20E6A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5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29" name="Freeform 31">
              <a:extLst>
                <a:ext uri="{FF2B5EF4-FFF2-40B4-BE49-F238E27FC236}">
                  <a16:creationId xmlns:a16="http://schemas.microsoft.com/office/drawing/2014/main" id="{6DA4BF52-653C-41FB-BE9F-F96C7606CE6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50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0" name="Freeform 32">
              <a:extLst>
                <a:ext uri="{FF2B5EF4-FFF2-40B4-BE49-F238E27FC236}">
                  <a16:creationId xmlns:a16="http://schemas.microsoft.com/office/drawing/2014/main" id="{0F036587-61CF-4602-B41D-A6AAB5938C1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10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1" name="Freeform 29">
              <a:extLst>
                <a:ext uri="{FF2B5EF4-FFF2-40B4-BE49-F238E27FC236}">
                  <a16:creationId xmlns:a16="http://schemas.microsoft.com/office/drawing/2014/main" id="{EA7C30F3-78F4-4BFE-8EAA-F3DA4B319BC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7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2" name="Freeform 30">
              <a:extLst>
                <a:ext uri="{FF2B5EF4-FFF2-40B4-BE49-F238E27FC236}">
                  <a16:creationId xmlns:a16="http://schemas.microsoft.com/office/drawing/2014/main" id="{342E3715-3D9A-4944-9423-0B03669A4CB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6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3" name="Freeform 31">
              <a:extLst>
                <a:ext uri="{FF2B5EF4-FFF2-40B4-BE49-F238E27FC236}">
                  <a16:creationId xmlns:a16="http://schemas.microsoft.com/office/drawing/2014/main" id="{45F6F329-3D55-4F1F-B4DF-31394C4C768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2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4" name="Freeform 32">
              <a:extLst>
                <a:ext uri="{FF2B5EF4-FFF2-40B4-BE49-F238E27FC236}">
                  <a16:creationId xmlns:a16="http://schemas.microsoft.com/office/drawing/2014/main" id="{1659BEF7-8541-41AE-AFCC-8944287FB89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41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5" name="Freeform 477">
              <a:extLst>
                <a:ext uri="{FF2B5EF4-FFF2-40B4-BE49-F238E27FC236}">
                  <a16:creationId xmlns:a16="http://schemas.microsoft.com/office/drawing/2014/main" id="{0DCFA3D4-9ED4-496F-A899-1B1F5375DC4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8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6" name="Freeform 478">
              <a:extLst>
                <a:ext uri="{FF2B5EF4-FFF2-40B4-BE49-F238E27FC236}">
                  <a16:creationId xmlns:a16="http://schemas.microsoft.com/office/drawing/2014/main" id="{0905BE28-EC14-4542-9B0E-3AF5D62D22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7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7" name="Freeform 479">
              <a:extLst>
                <a:ext uri="{FF2B5EF4-FFF2-40B4-BE49-F238E27FC236}">
                  <a16:creationId xmlns:a16="http://schemas.microsoft.com/office/drawing/2014/main" id="{FD1307AA-13C2-4EC1-A12F-227BE61E503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2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8" name="Freeform 480">
              <a:extLst>
                <a:ext uri="{FF2B5EF4-FFF2-40B4-BE49-F238E27FC236}">
                  <a16:creationId xmlns:a16="http://schemas.microsoft.com/office/drawing/2014/main" id="{10F5362D-A5D0-4703-AA2A-204A04FF0D2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2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9" name="Freeform 29">
              <a:extLst>
                <a:ext uri="{FF2B5EF4-FFF2-40B4-BE49-F238E27FC236}">
                  <a16:creationId xmlns:a16="http://schemas.microsoft.com/office/drawing/2014/main" id="{68334580-81FA-48C5-B0D2-8A78F79BB3B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0" name="Freeform 31">
              <a:extLst>
                <a:ext uri="{FF2B5EF4-FFF2-40B4-BE49-F238E27FC236}">
                  <a16:creationId xmlns:a16="http://schemas.microsoft.com/office/drawing/2014/main" id="{3549D2BD-CB3B-4332-B394-3118785ED29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3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1" name="Freeform 29">
              <a:extLst>
                <a:ext uri="{FF2B5EF4-FFF2-40B4-BE49-F238E27FC236}">
                  <a16:creationId xmlns:a16="http://schemas.microsoft.com/office/drawing/2014/main" id="{502327BD-77CB-4FE5-9AF0-1119286362B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69520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2" name="Freeform 30">
              <a:extLst>
                <a:ext uri="{FF2B5EF4-FFF2-40B4-BE49-F238E27FC236}">
                  <a16:creationId xmlns:a16="http://schemas.microsoft.com/office/drawing/2014/main" id="{C2476F8F-93FA-4A9B-953C-2E13A906A3C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3" name="Freeform 31">
              <a:extLst>
                <a:ext uri="{FF2B5EF4-FFF2-40B4-BE49-F238E27FC236}">
                  <a16:creationId xmlns:a16="http://schemas.microsoft.com/office/drawing/2014/main" id="{75A34BDE-D4E1-4BC0-956C-9C659829408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6614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4" name="Freeform 32">
              <a:extLst>
                <a:ext uri="{FF2B5EF4-FFF2-40B4-BE49-F238E27FC236}">
                  <a16:creationId xmlns:a16="http://schemas.microsoft.com/office/drawing/2014/main" id="{43B05AED-2EA1-4CB7-9103-93FA99D69E7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4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5" name="Freeform 29">
              <a:extLst>
                <a:ext uri="{FF2B5EF4-FFF2-40B4-BE49-F238E27FC236}">
                  <a16:creationId xmlns:a16="http://schemas.microsoft.com/office/drawing/2014/main" id="{09CC8A84-607A-4144-8398-2C5386C2F48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4751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6" name="Freeform 30">
              <a:extLst>
                <a:ext uri="{FF2B5EF4-FFF2-40B4-BE49-F238E27FC236}">
                  <a16:creationId xmlns:a16="http://schemas.microsoft.com/office/drawing/2014/main" id="{87155829-EDBE-4F63-8502-09657BD623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10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7" name="Freeform 31">
              <a:extLst>
                <a:ext uri="{FF2B5EF4-FFF2-40B4-BE49-F238E27FC236}">
                  <a16:creationId xmlns:a16="http://schemas.microsoft.com/office/drawing/2014/main" id="{425EF920-E2AB-4F7C-8C6C-62AF4A250A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1846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8" name="Freeform 32">
              <a:extLst>
                <a:ext uri="{FF2B5EF4-FFF2-40B4-BE49-F238E27FC236}">
                  <a16:creationId xmlns:a16="http://schemas.microsoft.com/office/drawing/2014/main" id="{9571A7A8-F372-425F-BD0B-59A1E09D3DE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5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49" name="Freeform 29">
              <a:extLst>
                <a:ext uri="{FF2B5EF4-FFF2-40B4-BE49-F238E27FC236}">
                  <a16:creationId xmlns:a16="http://schemas.microsoft.com/office/drawing/2014/main" id="{1FCD8FCF-6471-4230-B7B8-4978EB62CEF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0" name="Freeform 30">
              <a:extLst>
                <a:ext uri="{FF2B5EF4-FFF2-40B4-BE49-F238E27FC236}">
                  <a16:creationId xmlns:a16="http://schemas.microsoft.com/office/drawing/2014/main" id="{45362D78-19AB-48B7-A84D-16D6CD4CDA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2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1" name="Freeform 31">
              <a:extLst>
                <a:ext uri="{FF2B5EF4-FFF2-40B4-BE49-F238E27FC236}">
                  <a16:creationId xmlns:a16="http://schemas.microsoft.com/office/drawing/2014/main" id="{272E49C9-4DDD-4D81-9CA4-0EE03FB0F6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7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2" name="Freeform 32">
              <a:extLst>
                <a:ext uri="{FF2B5EF4-FFF2-40B4-BE49-F238E27FC236}">
                  <a16:creationId xmlns:a16="http://schemas.microsoft.com/office/drawing/2014/main" id="{F22645B0-6477-4DB6-950C-A4B4F93E13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3" name="Freeform 29">
              <a:extLst>
                <a:ext uri="{FF2B5EF4-FFF2-40B4-BE49-F238E27FC236}">
                  <a16:creationId xmlns:a16="http://schemas.microsoft.com/office/drawing/2014/main" id="{09B994B1-7A8B-46BB-9C64-B3AD463971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3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4" name="Freeform 30">
              <a:extLst>
                <a:ext uri="{FF2B5EF4-FFF2-40B4-BE49-F238E27FC236}">
                  <a16:creationId xmlns:a16="http://schemas.microsoft.com/office/drawing/2014/main" id="{7972DAD1-31C4-48BA-A462-D1FD8DA3C3A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5" name="Freeform 31">
              <a:extLst>
                <a:ext uri="{FF2B5EF4-FFF2-40B4-BE49-F238E27FC236}">
                  <a16:creationId xmlns:a16="http://schemas.microsoft.com/office/drawing/2014/main" id="{64CC8350-60C8-49B3-9488-67DAF380545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8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6" name="Freeform 32">
              <a:extLst>
                <a:ext uri="{FF2B5EF4-FFF2-40B4-BE49-F238E27FC236}">
                  <a16:creationId xmlns:a16="http://schemas.microsoft.com/office/drawing/2014/main" id="{725F749E-C060-4467-AFCB-F01D8E6B3FE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7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7" name="Freeform 499">
              <a:extLst>
                <a:ext uri="{FF2B5EF4-FFF2-40B4-BE49-F238E27FC236}">
                  <a16:creationId xmlns:a16="http://schemas.microsoft.com/office/drawing/2014/main" id="{A5929FEF-2958-4E24-A181-9366FF36699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5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8" name="Freeform 500">
              <a:extLst>
                <a:ext uri="{FF2B5EF4-FFF2-40B4-BE49-F238E27FC236}">
                  <a16:creationId xmlns:a16="http://schemas.microsoft.com/office/drawing/2014/main" id="{94A8D840-28B0-49AA-A1EF-55A8030AD87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59" name="Freeform 501">
              <a:extLst>
                <a:ext uri="{FF2B5EF4-FFF2-40B4-BE49-F238E27FC236}">
                  <a16:creationId xmlns:a16="http://schemas.microsoft.com/office/drawing/2014/main" id="{410F1B08-1AE0-42A2-9C2B-A2542A82EE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9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0" name="Freeform 502">
              <a:extLst>
                <a:ext uri="{FF2B5EF4-FFF2-40B4-BE49-F238E27FC236}">
                  <a16:creationId xmlns:a16="http://schemas.microsoft.com/office/drawing/2014/main" id="{20E66824-37C1-43D0-AA34-FDE99F19BE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9" y="166392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1" name="Freeform 29">
              <a:extLst>
                <a:ext uri="{FF2B5EF4-FFF2-40B4-BE49-F238E27FC236}">
                  <a16:creationId xmlns:a16="http://schemas.microsoft.com/office/drawing/2014/main" id="{189EC206-8EFB-4C2B-807C-BBDE78828AB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2" name="Freeform 31">
              <a:extLst>
                <a:ext uri="{FF2B5EF4-FFF2-40B4-BE49-F238E27FC236}">
                  <a16:creationId xmlns:a16="http://schemas.microsoft.com/office/drawing/2014/main" id="{551BEA87-303C-4C90-9B82-763E98AF25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166392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29" name="Freeform 29">
              <a:extLst>
                <a:ext uri="{FF2B5EF4-FFF2-40B4-BE49-F238E27FC236}">
                  <a16:creationId xmlns:a16="http://schemas.microsoft.com/office/drawing/2014/main" id="{6333BBC6-F1E1-497C-AB64-9D4DB667CF5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7048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0" name="Freeform 30">
              <a:extLst>
                <a:ext uri="{FF2B5EF4-FFF2-40B4-BE49-F238E27FC236}">
                  <a16:creationId xmlns:a16="http://schemas.microsoft.com/office/drawing/2014/main" id="{6C4018FE-3A89-4961-90B2-649DD278FA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7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1" name="Freeform 31">
              <a:extLst>
                <a:ext uri="{FF2B5EF4-FFF2-40B4-BE49-F238E27FC236}">
                  <a16:creationId xmlns:a16="http://schemas.microsoft.com/office/drawing/2014/main" id="{C9CFAEF6-A908-4704-886C-4A068C982C1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4142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2" name="Freeform 32">
              <a:extLst>
                <a:ext uri="{FF2B5EF4-FFF2-40B4-BE49-F238E27FC236}">
                  <a16:creationId xmlns:a16="http://schemas.microsoft.com/office/drawing/2014/main" id="{73B083C5-25A1-43B2-B0A7-3CD495E2E88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8001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3" name="Freeform 29">
              <a:extLst>
                <a:ext uri="{FF2B5EF4-FFF2-40B4-BE49-F238E27FC236}">
                  <a16:creationId xmlns:a16="http://schemas.microsoft.com/office/drawing/2014/main" id="{DAB884E2-CE71-4DDE-A735-E37DCC5A53E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2278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4" name="Freeform 30">
              <a:extLst>
                <a:ext uri="{FF2B5EF4-FFF2-40B4-BE49-F238E27FC236}">
                  <a16:creationId xmlns:a16="http://schemas.microsoft.com/office/drawing/2014/main" id="{EF568FE2-3565-47CD-ADC4-B04DAA7488B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8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5" name="Freeform 31">
              <a:extLst>
                <a:ext uri="{FF2B5EF4-FFF2-40B4-BE49-F238E27FC236}">
                  <a16:creationId xmlns:a16="http://schemas.microsoft.com/office/drawing/2014/main" id="{3F475107-6FC4-4179-B06A-8BF6B5F902F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19373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6" name="Freeform 32">
              <a:extLst>
                <a:ext uri="{FF2B5EF4-FFF2-40B4-BE49-F238E27FC236}">
                  <a16:creationId xmlns:a16="http://schemas.microsoft.com/office/drawing/2014/main" id="{3C96DC24-7E5F-4906-830F-6227C033421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7" name="Freeform 29">
              <a:extLst>
                <a:ext uri="{FF2B5EF4-FFF2-40B4-BE49-F238E27FC236}">
                  <a16:creationId xmlns:a16="http://schemas.microsoft.com/office/drawing/2014/main" id="{2DB41DF8-8259-4627-838C-DEAF6FCA52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10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8" name="Freeform 30">
              <a:extLst>
                <a:ext uri="{FF2B5EF4-FFF2-40B4-BE49-F238E27FC236}">
                  <a16:creationId xmlns:a16="http://schemas.microsoft.com/office/drawing/2014/main" id="{3098C31F-8477-481C-B1B1-A82DACCA32C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9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39" name="Freeform 31">
              <a:extLst>
                <a:ext uri="{FF2B5EF4-FFF2-40B4-BE49-F238E27FC236}">
                  <a16:creationId xmlns:a16="http://schemas.microsoft.com/office/drawing/2014/main" id="{D983920F-5530-4960-BADE-CAF034760A5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4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0" name="Freeform 32">
              <a:extLst>
                <a:ext uri="{FF2B5EF4-FFF2-40B4-BE49-F238E27FC236}">
                  <a16:creationId xmlns:a16="http://schemas.microsoft.com/office/drawing/2014/main" id="{D9F4251F-E860-4F45-9E51-D20B1B8D50F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4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1" name="Freeform 29">
              <a:extLst>
                <a:ext uri="{FF2B5EF4-FFF2-40B4-BE49-F238E27FC236}">
                  <a16:creationId xmlns:a16="http://schemas.microsoft.com/office/drawing/2014/main" id="{37FC472F-3180-4603-8DAD-6764456D2BC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40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2" name="Freeform 30">
              <a:extLst>
                <a:ext uri="{FF2B5EF4-FFF2-40B4-BE49-F238E27FC236}">
                  <a16:creationId xmlns:a16="http://schemas.microsoft.com/office/drawing/2014/main" id="{C531C4E4-297D-4124-84BC-25B9E439FAB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9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3" name="Freeform 31">
              <a:extLst>
                <a:ext uri="{FF2B5EF4-FFF2-40B4-BE49-F238E27FC236}">
                  <a16:creationId xmlns:a16="http://schemas.microsoft.com/office/drawing/2014/main" id="{02DAF02D-D608-4F3F-A2B1-381E5462E60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6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4" name="Freeform 32">
              <a:extLst>
                <a:ext uri="{FF2B5EF4-FFF2-40B4-BE49-F238E27FC236}">
                  <a16:creationId xmlns:a16="http://schemas.microsoft.com/office/drawing/2014/main" id="{8C7D28A3-C382-45FC-B132-AC3CB6D5D1A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4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5" name="Freeform 387">
              <a:extLst>
                <a:ext uri="{FF2B5EF4-FFF2-40B4-BE49-F238E27FC236}">
                  <a16:creationId xmlns:a16="http://schemas.microsoft.com/office/drawing/2014/main" id="{C16632E5-2CA3-4E7D-A11E-9A529C40A4E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2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6" name="Freeform 388">
              <a:extLst>
                <a:ext uri="{FF2B5EF4-FFF2-40B4-BE49-F238E27FC236}">
                  <a16:creationId xmlns:a16="http://schemas.microsoft.com/office/drawing/2014/main" id="{B647CA16-4512-4A8A-8CD0-DBD07891ED1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7" name="Freeform 389">
              <a:extLst>
                <a:ext uri="{FF2B5EF4-FFF2-40B4-BE49-F238E27FC236}">
                  <a16:creationId xmlns:a16="http://schemas.microsoft.com/office/drawing/2014/main" id="{577326F0-060E-4758-9639-9DBDB1B8C43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6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8" name="Freeform 390">
              <a:extLst>
                <a:ext uri="{FF2B5EF4-FFF2-40B4-BE49-F238E27FC236}">
                  <a16:creationId xmlns:a16="http://schemas.microsoft.com/office/drawing/2014/main" id="{8631742D-93A8-43E6-8CBA-66BCEE1AB9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6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49" name="Freeform 29">
              <a:extLst>
                <a:ext uri="{FF2B5EF4-FFF2-40B4-BE49-F238E27FC236}">
                  <a16:creationId xmlns:a16="http://schemas.microsoft.com/office/drawing/2014/main" id="{E0DD1B22-EC27-454E-96AA-1162EECA0EC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3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0" name="Freeform 31">
              <a:extLst>
                <a:ext uri="{FF2B5EF4-FFF2-40B4-BE49-F238E27FC236}">
                  <a16:creationId xmlns:a16="http://schemas.microsoft.com/office/drawing/2014/main" id="{3FC7C8BE-C066-4AA2-869D-B678A04D0AA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7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1" name="Freeform 29">
              <a:extLst>
                <a:ext uri="{FF2B5EF4-FFF2-40B4-BE49-F238E27FC236}">
                  <a16:creationId xmlns:a16="http://schemas.microsoft.com/office/drawing/2014/main" id="{EDD192E1-3D1F-4DA4-A720-2F4E239C0C3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4575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2" name="Freeform 30">
              <a:extLst>
                <a:ext uri="{FF2B5EF4-FFF2-40B4-BE49-F238E27FC236}">
                  <a16:creationId xmlns:a16="http://schemas.microsoft.com/office/drawing/2014/main" id="{23BAE904-AA11-4B82-9E9B-E6ADC474C46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3" name="Freeform 31">
              <a:extLst>
                <a:ext uri="{FF2B5EF4-FFF2-40B4-BE49-F238E27FC236}">
                  <a16:creationId xmlns:a16="http://schemas.microsoft.com/office/drawing/2014/main" id="{7585F738-7F93-4052-9702-2D558ACE3B8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1668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4" name="Freeform 32">
              <a:extLst>
                <a:ext uri="{FF2B5EF4-FFF2-40B4-BE49-F238E27FC236}">
                  <a16:creationId xmlns:a16="http://schemas.microsoft.com/office/drawing/2014/main" id="{A3ABF0FF-013C-48E6-B6E9-70CBF62533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8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5" name="Freeform 397">
              <a:extLst>
                <a:ext uri="{FF2B5EF4-FFF2-40B4-BE49-F238E27FC236}">
                  <a16:creationId xmlns:a16="http://schemas.microsoft.com/office/drawing/2014/main" id="{636DD28C-CEE0-4B23-B6DA-9B6AE2C43C0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9805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6" name="Freeform 398">
              <a:extLst>
                <a:ext uri="{FF2B5EF4-FFF2-40B4-BE49-F238E27FC236}">
                  <a16:creationId xmlns:a16="http://schemas.microsoft.com/office/drawing/2014/main" id="{79DA7F26-9507-44CF-A6F0-D6EC5B5B45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4" y="166765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7" name="Freeform 399">
              <a:extLst>
                <a:ext uri="{FF2B5EF4-FFF2-40B4-BE49-F238E27FC236}">
                  <a16:creationId xmlns:a16="http://schemas.microsoft.com/office/drawing/2014/main" id="{D495619C-D13F-4826-98C1-9C0FC1CFC91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6899" y="166392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8" name="Freeform 400">
              <a:extLst>
                <a:ext uri="{FF2B5EF4-FFF2-40B4-BE49-F238E27FC236}">
                  <a16:creationId xmlns:a16="http://schemas.microsoft.com/office/drawing/2014/main" id="{85903CF0-FCCB-42A3-B0C2-497B3066DF9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8" y="166392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05" name="Group 1804">
            <a:extLst>
              <a:ext uri="{FF2B5EF4-FFF2-40B4-BE49-F238E27FC236}">
                <a16:creationId xmlns:a16="http://schemas.microsoft.com/office/drawing/2014/main" id="{175F517F-E574-43AC-BCC9-20114D6375CB}"/>
              </a:ext>
            </a:extLst>
          </p:cNvPr>
          <p:cNvGrpSpPr/>
          <p:nvPr userDrawn="1"/>
        </p:nvGrpSpPr>
        <p:grpSpPr>
          <a:xfrm>
            <a:off x="83664" y="2059076"/>
            <a:ext cx="12009864" cy="176637"/>
            <a:chOff x="83663" y="1961698"/>
            <a:chExt cx="12009864" cy="176637"/>
          </a:xfrm>
        </p:grpSpPr>
        <p:sp>
          <p:nvSpPr>
            <p:cNvPr id="363" name="Freeform 29">
              <a:extLst>
                <a:ext uri="{FF2B5EF4-FFF2-40B4-BE49-F238E27FC236}">
                  <a16:creationId xmlns:a16="http://schemas.microsoft.com/office/drawing/2014/main" id="{EC7DB8EF-FBB0-4C0A-8DC8-E07F9A78A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4" name="Freeform 30">
              <a:extLst>
                <a:ext uri="{FF2B5EF4-FFF2-40B4-BE49-F238E27FC236}">
                  <a16:creationId xmlns:a16="http://schemas.microsoft.com/office/drawing/2014/main" id="{F4037115-A375-4861-B05A-B088C53D47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9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5" name="Freeform 31">
              <a:extLst>
                <a:ext uri="{FF2B5EF4-FFF2-40B4-BE49-F238E27FC236}">
                  <a16:creationId xmlns:a16="http://schemas.microsoft.com/office/drawing/2014/main" id="{F71B764F-BBC1-4903-82BF-E8F6BEEC09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5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6" name="Freeform 32">
              <a:extLst>
                <a:ext uri="{FF2B5EF4-FFF2-40B4-BE49-F238E27FC236}">
                  <a16:creationId xmlns:a16="http://schemas.microsoft.com/office/drawing/2014/main" id="{5B4D083D-0E63-46C1-8BD1-B68FB7974D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7" name="Freeform 29">
              <a:extLst>
                <a:ext uri="{FF2B5EF4-FFF2-40B4-BE49-F238E27FC236}">
                  <a16:creationId xmlns:a16="http://schemas.microsoft.com/office/drawing/2014/main" id="{07F263A1-1052-42EF-BE2E-CBEC0776F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8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8" name="Freeform 30">
              <a:extLst>
                <a:ext uri="{FF2B5EF4-FFF2-40B4-BE49-F238E27FC236}">
                  <a16:creationId xmlns:a16="http://schemas.microsoft.com/office/drawing/2014/main" id="{0AF9870C-099E-4FC4-B9F3-04E82B06B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69" name="Freeform 31">
              <a:extLst>
                <a:ext uri="{FF2B5EF4-FFF2-40B4-BE49-F238E27FC236}">
                  <a16:creationId xmlns:a16="http://schemas.microsoft.com/office/drawing/2014/main" id="{A5763AC5-2EB8-4033-A2F4-E64BC95E5F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4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0" name="Freeform 32">
              <a:extLst>
                <a:ext uri="{FF2B5EF4-FFF2-40B4-BE49-F238E27FC236}">
                  <a16:creationId xmlns:a16="http://schemas.microsoft.com/office/drawing/2014/main" id="{A73BC0D5-4387-4AC6-A592-7C4A03AC8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2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1" name="Freeform 29">
              <a:extLst>
                <a:ext uri="{FF2B5EF4-FFF2-40B4-BE49-F238E27FC236}">
                  <a16:creationId xmlns:a16="http://schemas.microsoft.com/office/drawing/2014/main" id="{9A7B8048-FD3A-4FE1-9ABB-1F97F186A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6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2" name="Freeform 30">
              <a:extLst>
                <a:ext uri="{FF2B5EF4-FFF2-40B4-BE49-F238E27FC236}">
                  <a16:creationId xmlns:a16="http://schemas.microsoft.com/office/drawing/2014/main" id="{8E705442-3A03-4393-AD7C-5ECD2614D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3" name="Freeform 31">
              <a:extLst>
                <a:ext uri="{FF2B5EF4-FFF2-40B4-BE49-F238E27FC236}">
                  <a16:creationId xmlns:a16="http://schemas.microsoft.com/office/drawing/2014/main" id="{1BFB06A1-FDB8-43AF-9A28-3E1C806BB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3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4" name="Freeform 32">
              <a:extLst>
                <a:ext uri="{FF2B5EF4-FFF2-40B4-BE49-F238E27FC236}">
                  <a16:creationId xmlns:a16="http://schemas.microsoft.com/office/drawing/2014/main" id="{D4C3DB7E-A3A4-4629-86E4-0A6CFB52C1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1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5" name="Freeform 29">
              <a:extLst>
                <a:ext uri="{FF2B5EF4-FFF2-40B4-BE49-F238E27FC236}">
                  <a16:creationId xmlns:a16="http://schemas.microsoft.com/office/drawing/2014/main" id="{2ED5AD39-DD67-4A6C-9F4F-8AEBE7C640E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6" name="Freeform 30">
              <a:extLst>
                <a:ext uri="{FF2B5EF4-FFF2-40B4-BE49-F238E27FC236}">
                  <a16:creationId xmlns:a16="http://schemas.microsoft.com/office/drawing/2014/main" id="{6AB28ED1-CA10-4C14-81CE-430DCF8FE1C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7656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7" name="Freeform 31">
              <a:extLst>
                <a:ext uri="{FF2B5EF4-FFF2-40B4-BE49-F238E27FC236}">
                  <a16:creationId xmlns:a16="http://schemas.microsoft.com/office/drawing/2014/main" id="{F706576C-DE7A-41FD-8CCC-0602832481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2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8" name="Freeform 32">
              <a:extLst>
                <a:ext uri="{FF2B5EF4-FFF2-40B4-BE49-F238E27FC236}">
                  <a16:creationId xmlns:a16="http://schemas.microsoft.com/office/drawing/2014/main" id="{561CB93A-8653-4AD8-B4B6-EA001CA79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10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79" name="Freeform 521">
              <a:extLst>
                <a:ext uri="{FF2B5EF4-FFF2-40B4-BE49-F238E27FC236}">
                  <a16:creationId xmlns:a16="http://schemas.microsoft.com/office/drawing/2014/main" id="{2CB5CF9D-4ABD-44F9-ADEE-9B04A5EEC0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4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80" name="Freeform 522">
              <a:extLst>
                <a:ext uri="{FF2B5EF4-FFF2-40B4-BE49-F238E27FC236}">
                  <a16:creationId xmlns:a16="http://schemas.microsoft.com/office/drawing/2014/main" id="{737A4EFC-4138-4498-A9F7-84DF70DFF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2425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81" name="Freeform 523">
              <a:extLst>
                <a:ext uri="{FF2B5EF4-FFF2-40B4-BE49-F238E27FC236}">
                  <a16:creationId xmlns:a16="http://schemas.microsoft.com/office/drawing/2014/main" id="{529A9722-170F-4D12-A489-780BCCFAA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4751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82" name="Freeform 524">
              <a:extLst>
                <a:ext uri="{FF2B5EF4-FFF2-40B4-BE49-F238E27FC236}">
                  <a16:creationId xmlns:a16="http://schemas.microsoft.com/office/drawing/2014/main" id="{17B43C9F-DB77-40EA-AD93-0BFC53043B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83" name="Freeform 29">
              <a:extLst>
                <a:ext uri="{FF2B5EF4-FFF2-40B4-BE49-F238E27FC236}">
                  <a16:creationId xmlns:a16="http://schemas.microsoft.com/office/drawing/2014/main" id="{1B85B179-5587-404E-B9FB-BFF498A9F5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4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84" name="Freeform 31">
              <a:extLst>
                <a:ext uri="{FF2B5EF4-FFF2-40B4-BE49-F238E27FC236}">
                  <a16:creationId xmlns:a16="http://schemas.microsoft.com/office/drawing/2014/main" id="{E7BA6F5E-DC13-4AF4-9F49-EEF05A8F24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9520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85" name="Freeform 29">
              <a:extLst>
                <a:ext uri="{FF2B5EF4-FFF2-40B4-BE49-F238E27FC236}">
                  <a16:creationId xmlns:a16="http://schemas.microsoft.com/office/drawing/2014/main" id="{7AC21222-F53B-49F4-B120-4142E89598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2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86" name="Freeform 30">
              <a:extLst>
                <a:ext uri="{FF2B5EF4-FFF2-40B4-BE49-F238E27FC236}">
                  <a16:creationId xmlns:a16="http://schemas.microsoft.com/office/drawing/2014/main" id="{1D769113-2D5C-4319-B3A0-1445FC2FEE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3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87" name="Freeform 31">
              <a:extLst>
                <a:ext uri="{FF2B5EF4-FFF2-40B4-BE49-F238E27FC236}">
                  <a16:creationId xmlns:a16="http://schemas.microsoft.com/office/drawing/2014/main" id="{CF76F5D2-8EBF-4BBF-BAC0-A598831BD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8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88" name="Freeform 32">
              <a:extLst>
                <a:ext uri="{FF2B5EF4-FFF2-40B4-BE49-F238E27FC236}">
                  <a16:creationId xmlns:a16="http://schemas.microsoft.com/office/drawing/2014/main" id="{79DF8DA3-0D96-46EC-9297-EC7B5CFF932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6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89" name="Freeform 29">
              <a:extLst>
                <a:ext uri="{FF2B5EF4-FFF2-40B4-BE49-F238E27FC236}">
                  <a16:creationId xmlns:a16="http://schemas.microsoft.com/office/drawing/2014/main" id="{0F27AB28-22A8-415C-B6D0-94ADD1E606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1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90" name="Freeform 30">
              <a:extLst>
                <a:ext uri="{FF2B5EF4-FFF2-40B4-BE49-F238E27FC236}">
                  <a16:creationId xmlns:a16="http://schemas.microsoft.com/office/drawing/2014/main" id="{D765D90F-EA0F-452A-A34B-3D776168B8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2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91" name="Freeform 31">
              <a:extLst>
                <a:ext uri="{FF2B5EF4-FFF2-40B4-BE49-F238E27FC236}">
                  <a16:creationId xmlns:a16="http://schemas.microsoft.com/office/drawing/2014/main" id="{DD19005B-BC1E-494D-A8C5-649947858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8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92" name="Freeform 32">
              <a:extLst>
                <a:ext uri="{FF2B5EF4-FFF2-40B4-BE49-F238E27FC236}">
                  <a16:creationId xmlns:a16="http://schemas.microsoft.com/office/drawing/2014/main" id="{B91B9304-73B8-4185-8D11-481474B8C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6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93" name="Freeform 29">
              <a:extLst>
                <a:ext uri="{FF2B5EF4-FFF2-40B4-BE49-F238E27FC236}">
                  <a16:creationId xmlns:a16="http://schemas.microsoft.com/office/drawing/2014/main" id="{E0E23F06-6E0C-4B21-BB6B-EDAFF0375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20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94" name="Freeform 30">
              <a:extLst>
                <a:ext uri="{FF2B5EF4-FFF2-40B4-BE49-F238E27FC236}">
                  <a16:creationId xmlns:a16="http://schemas.microsoft.com/office/drawing/2014/main" id="{19AA63C5-39A7-41EE-8AB5-23D2AF665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95" name="Freeform 31">
              <a:extLst>
                <a:ext uri="{FF2B5EF4-FFF2-40B4-BE49-F238E27FC236}">
                  <a16:creationId xmlns:a16="http://schemas.microsoft.com/office/drawing/2014/main" id="{C265C136-7F01-4228-9566-BAF8D3CE6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6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96" name="Freeform 32">
              <a:extLst>
                <a:ext uri="{FF2B5EF4-FFF2-40B4-BE49-F238E27FC236}">
                  <a16:creationId xmlns:a16="http://schemas.microsoft.com/office/drawing/2014/main" id="{CE73E6DC-43ED-4A25-BED4-F78B6AECC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4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97" name="Freeform 29">
              <a:extLst>
                <a:ext uri="{FF2B5EF4-FFF2-40B4-BE49-F238E27FC236}">
                  <a16:creationId xmlns:a16="http://schemas.microsoft.com/office/drawing/2014/main" id="{E83598B8-DFA4-43D6-9DD0-0E3A9EADEE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9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98" name="Freeform 30">
              <a:extLst>
                <a:ext uri="{FF2B5EF4-FFF2-40B4-BE49-F238E27FC236}">
                  <a16:creationId xmlns:a16="http://schemas.microsoft.com/office/drawing/2014/main" id="{ECAAA4F9-BAE9-4CF4-BB8F-D8BBC0A977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0130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99" name="Freeform 31">
              <a:extLst>
                <a:ext uri="{FF2B5EF4-FFF2-40B4-BE49-F238E27FC236}">
                  <a16:creationId xmlns:a16="http://schemas.microsoft.com/office/drawing/2014/main" id="{17500CAF-9B1D-442B-BBE2-105CF53848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5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00" name="Freeform 32">
              <a:extLst>
                <a:ext uri="{FF2B5EF4-FFF2-40B4-BE49-F238E27FC236}">
                  <a16:creationId xmlns:a16="http://schemas.microsoft.com/office/drawing/2014/main" id="{A48C472F-EA7C-4B21-9F73-16B2616ED7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01" name="Freeform 543">
              <a:extLst>
                <a:ext uri="{FF2B5EF4-FFF2-40B4-BE49-F238E27FC236}">
                  <a16:creationId xmlns:a16="http://schemas.microsoft.com/office/drawing/2014/main" id="{CEDC84EA-1A73-4988-B17D-FA9D4BBAB6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02" name="Freeform 544">
              <a:extLst>
                <a:ext uri="{FF2B5EF4-FFF2-40B4-BE49-F238E27FC236}">
                  <a16:creationId xmlns:a16="http://schemas.microsoft.com/office/drawing/2014/main" id="{B0FAC11E-D51E-408E-A483-C3BF5B4146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899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03" name="Freeform 545">
              <a:extLst>
                <a:ext uri="{FF2B5EF4-FFF2-40B4-BE49-F238E27FC236}">
                  <a16:creationId xmlns:a16="http://schemas.microsoft.com/office/drawing/2014/main" id="{A16AE418-38DB-4A77-AB1D-6D568C3FC1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7225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04" name="Freeform 546">
              <a:extLst>
                <a:ext uri="{FF2B5EF4-FFF2-40B4-BE49-F238E27FC236}">
                  <a16:creationId xmlns:a16="http://schemas.microsoft.com/office/drawing/2014/main" id="{14C68599-C497-4BF8-AF9A-1C07AC063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196169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05" name="Freeform 29">
              <a:extLst>
                <a:ext uri="{FF2B5EF4-FFF2-40B4-BE49-F238E27FC236}">
                  <a16:creationId xmlns:a16="http://schemas.microsoft.com/office/drawing/2014/main" id="{B360B77C-F788-4D77-8D09-E35CCE523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7" y="196542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06" name="Freeform 31">
              <a:extLst>
                <a:ext uri="{FF2B5EF4-FFF2-40B4-BE49-F238E27FC236}">
                  <a16:creationId xmlns:a16="http://schemas.microsoft.com/office/drawing/2014/main" id="{2707CBB0-54FD-4855-9208-E3453FCA11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1993" y="196169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59" name="Freeform 30">
              <a:extLst>
                <a:ext uri="{FF2B5EF4-FFF2-40B4-BE49-F238E27FC236}">
                  <a16:creationId xmlns:a16="http://schemas.microsoft.com/office/drawing/2014/main" id="{999F113B-BDFD-4EFD-B098-A10DDFF420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710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0" name="Freeform 32">
              <a:extLst>
                <a:ext uri="{FF2B5EF4-FFF2-40B4-BE49-F238E27FC236}">
                  <a16:creationId xmlns:a16="http://schemas.microsoft.com/office/drawing/2014/main" id="{939ADE80-13C0-4FB3-830A-0081EC377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1" name="Freeform 403">
              <a:extLst>
                <a:ext uri="{FF2B5EF4-FFF2-40B4-BE49-F238E27FC236}">
                  <a16:creationId xmlns:a16="http://schemas.microsoft.com/office/drawing/2014/main" id="{51BF8E6F-80B4-4611-B309-FBC92351C0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2" name="Freeform 404">
              <a:extLst>
                <a:ext uri="{FF2B5EF4-FFF2-40B4-BE49-F238E27FC236}">
                  <a16:creationId xmlns:a16="http://schemas.microsoft.com/office/drawing/2014/main" id="{C1745FD0-455D-411D-A2DF-FD1C75C92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479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3" name="Freeform 405">
              <a:extLst>
                <a:ext uri="{FF2B5EF4-FFF2-40B4-BE49-F238E27FC236}">
                  <a16:creationId xmlns:a16="http://schemas.microsoft.com/office/drawing/2014/main" id="{63720F32-8B89-4D67-B1C4-D727F55BE2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806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4" name="Freeform 406">
              <a:extLst>
                <a:ext uri="{FF2B5EF4-FFF2-40B4-BE49-F238E27FC236}">
                  <a16:creationId xmlns:a16="http://schemas.microsoft.com/office/drawing/2014/main" id="{467ED7CC-B742-44A7-873C-BB650D336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5" name="Freeform 29">
              <a:extLst>
                <a:ext uri="{FF2B5EF4-FFF2-40B4-BE49-F238E27FC236}">
                  <a16:creationId xmlns:a16="http://schemas.microsoft.com/office/drawing/2014/main" id="{783111E6-E0F7-422E-B6AF-A849EA2F7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7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6" name="Freeform 31">
              <a:extLst>
                <a:ext uri="{FF2B5EF4-FFF2-40B4-BE49-F238E27FC236}">
                  <a16:creationId xmlns:a16="http://schemas.microsoft.com/office/drawing/2014/main" id="{90CFDFDC-52CB-400B-8EB9-6283B7C48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4574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7" name="Freeform 29">
              <a:extLst>
                <a:ext uri="{FF2B5EF4-FFF2-40B4-BE49-F238E27FC236}">
                  <a16:creationId xmlns:a16="http://schemas.microsoft.com/office/drawing/2014/main" id="{8CD146FA-E7C7-4224-9559-EDD4DCC58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5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8" name="Freeform 30">
              <a:extLst>
                <a:ext uri="{FF2B5EF4-FFF2-40B4-BE49-F238E27FC236}">
                  <a16:creationId xmlns:a16="http://schemas.microsoft.com/office/drawing/2014/main" id="{2174C9C3-2746-4B71-8A52-BF8B8068F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7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69" name="Freeform 31">
              <a:extLst>
                <a:ext uri="{FF2B5EF4-FFF2-40B4-BE49-F238E27FC236}">
                  <a16:creationId xmlns:a16="http://schemas.microsoft.com/office/drawing/2014/main" id="{75E0E226-D2E8-43AD-98F2-86EF2ACA2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3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0" name="Freeform 32">
              <a:extLst>
                <a:ext uri="{FF2B5EF4-FFF2-40B4-BE49-F238E27FC236}">
                  <a16:creationId xmlns:a16="http://schemas.microsoft.com/office/drawing/2014/main" id="{83948B78-814E-4831-9B16-0604E9CE3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1" name="Freeform 29">
              <a:extLst>
                <a:ext uri="{FF2B5EF4-FFF2-40B4-BE49-F238E27FC236}">
                  <a16:creationId xmlns:a16="http://schemas.microsoft.com/office/drawing/2014/main" id="{51B32215-1903-4EA9-96FB-619750A98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5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2" name="Freeform 30">
              <a:extLst>
                <a:ext uri="{FF2B5EF4-FFF2-40B4-BE49-F238E27FC236}">
                  <a16:creationId xmlns:a16="http://schemas.microsoft.com/office/drawing/2014/main" id="{5BB32B74-3902-4897-9A5A-125FE9459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6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3" name="Freeform 31">
              <a:extLst>
                <a:ext uri="{FF2B5EF4-FFF2-40B4-BE49-F238E27FC236}">
                  <a16:creationId xmlns:a16="http://schemas.microsoft.com/office/drawing/2014/main" id="{E113C86A-13B3-41D6-8F14-9B1D2D492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71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4" name="Freeform 32">
              <a:extLst>
                <a:ext uri="{FF2B5EF4-FFF2-40B4-BE49-F238E27FC236}">
                  <a16:creationId xmlns:a16="http://schemas.microsoft.com/office/drawing/2014/main" id="{46595F4E-EC0D-4920-B9EF-822431702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9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5" name="Freeform 29">
              <a:extLst>
                <a:ext uri="{FF2B5EF4-FFF2-40B4-BE49-F238E27FC236}">
                  <a16:creationId xmlns:a16="http://schemas.microsoft.com/office/drawing/2014/main" id="{3609A740-7A32-4857-905F-257EDB416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4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6" name="Freeform 30">
              <a:extLst>
                <a:ext uri="{FF2B5EF4-FFF2-40B4-BE49-F238E27FC236}">
                  <a16:creationId xmlns:a16="http://schemas.microsoft.com/office/drawing/2014/main" id="{A2D4536C-13C0-4568-977F-47B90CA3B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5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7" name="Freeform 31">
              <a:extLst>
                <a:ext uri="{FF2B5EF4-FFF2-40B4-BE49-F238E27FC236}">
                  <a16:creationId xmlns:a16="http://schemas.microsoft.com/office/drawing/2014/main" id="{79C472D0-62B1-43DF-95FE-BDAC0C254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40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8" name="Freeform 32">
              <a:extLst>
                <a:ext uri="{FF2B5EF4-FFF2-40B4-BE49-F238E27FC236}">
                  <a16:creationId xmlns:a16="http://schemas.microsoft.com/office/drawing/2014/main" id="{23CBCA76-32B2-4F01-B3DB-D143F21CC7A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8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79" name="Freeform 29">
              <a:extLst>
                <a:ext uri="{FF2B5EF4-FFF2-40B4-BE49-F238E27FC236}">
                  <a16:creationId xmlns:a16="http://schemas.microsoft.com/office/drawing/2014/main" id="{0B372109-EBA7-4A0E-AD5E-0BEBE69B3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0" name="Freeform 30">
              <a:extLst>
                <a:ext uri="{FF2B5EF4-FFF2-40B4-BE49-F238E27FC236}">
                  <a16:creationId xmlns:a16="http://schemas.microsoft.com/office/drawing/2014/main" id="{5D04DD70-90F6-4E74-BE74-AEA71B0C106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5183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1" name="Freeform 31">
              <a:extLst>
                <a:ext uri="{FF2B5EF4-FFF2-40B4-BE49-F238E27FC236}">
                  <a16:creationId xmlns:a16="http://schemas.microsoft.com/office/drawing/2014/main" id="{D8BE9966-EC0B-45DB-A058-5D1B67C949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9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2" name="Freeform 32">
              <a:extLst>
                <a:ext uri="{FF2B5EF4-FFF2-40B4-BE49-F238E27FC236}">
                  <a16:creationId xmlns:a16="http://schemas.microsoft.com/office/drawing/2014/main" id="{7F4E4CDD-D68D-4602-9EB7-4C64438A53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7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3" name="Freeform 425">
              <a:extLst>
                <a:ext uri="{FF2B5EF4-FFF2-40B4-BE49-F238E27FC236}">
                  <a16:creationId xmlns:a16="http://schemas.microsoft.com/office/drawing/2014/main" id="{26F919EB-B32A-4217-BDCB-E417FEEC33E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4" name="Freeform 426">
              <a:extLst>
                <a:ext uri="{FF2B5EF4-FFF2-40B4-BE49-F238E27FC236}">
                  <a16:creationId xmlns:a16="http://schemas.microsoft.com/office/drawing/2014/main" id="{7BCBBF09-063A-42BB-89C3-1D036AADBE2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9953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5" name="Freeform 427">
              <a:extLst>
                <a:ext uri="{FF2B5EF4-FFF2-40B4-BE49-F238E27FC236}">
                  <a16:creationId xmlns:a16="http://schemas.microsoft.com/office/drawing/2014/main" id="{D5B21899-49BE-40DD-9994-4342A92F9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2279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6" name="Freeform 428">
              <a:extLst>
                <a:ext uri="{FF2B5EF4-FFF2-40B4-BE49-F238E27FC236}">
                  <a16:creationId xmlns:a16="http://schemas.microsoft.com/office/drawing/2014/main" id="{C29A755D-D1E5-428E-9DB2-4A3D05952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6" y="196169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7" name="Freeform 29">
              <a:extLst>
                <a:ext uri="{FF2B5EF4-FFF2-40B4-BE49-F238E27FC236}">
                  <a16:creationId xmlns:a16="http://schemas.microsoft.com/office/drawing/2014/main" id="{B68678C1-2426-4B80-877E-B7DB6EDFE6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1" y="19654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8" name="Freeform 31">
              <a:extLst>
                <a:ext uri="{FF2B5EF4-FFF2-40B4-BE49-F238E27FC236}">
                  <a16:creationId xmlns:a16="http://schemas.microsoft.com/office/drawing/2014/main" id="{2E9ECE0B-8B8D-42B5-B7EB-3B49B57B4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7048" y="196169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10" name="Group 1809">
            <a:extLst>
              <a:ext uri="{FF2B5EF4-FFF2-40B4-BE49-F238E27FC236}">
                <a16:creationId xmlns:a16="http://schemas.microsoft.com/office/drawing/2014/main" id="{6B1C29B7-1E4C-42E9-BFF5-AFA071F0966B}"/>
              </a:ext>
            </a:extLst>
          </p:cNvPr>
          <p:cNvGrpSpPr/>
          <p:nvPr userDrawn="1"/>
        </p:nvGrpSpPr>
        <p:grpSpPr>
          <a:xfrm>
            <a:off x="83664" y="2344110"/>
            <a:ext cx="12009863" cy="176637"/>
            <a:chOff x="83664" y="2252007"/>
            <a:chExt cx="12009863" cy="176637"/>
          </a:xfrm>
        </p:grpSpPr>
        <p:sp>
          <p:nvSpPr>
            <p:cNvPr id="407" name="Freeform 29">
              <a:extLst>
                <a:ext uri="{FF2B5EF4-FFF2-40B4-BE49-F238E27FC236}">
                  <a16:creationId xmlns:a16="http://schemas.microsoft.com/office/drawing/2014/main" id="{30334EE7-DCA7-4D60-B28C-8481DA7BC5D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1994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08" name="Freeform 30">
              <a:extLst>
                <a:ext uri="{FF2B5EF4-FFF2-40B4-BE49-F238E27FC236}">
                  <a16:creationId xmlns:a16="http://schemas.microsoft.com/office/drawing/2014/main" id="{6A60ACAA-F66E-49DE-8A9C-F4642E7E67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09" name="Freeform 31">
              <a:extLst>
                <a:ext uri="{FF2B5EF4-FFF2-40B4-BE49-F238E27FC236}">
                  <a16:creationId xmlns:a16="http://schemas.microsoft.com/office/drawing/2014/main" id="{12DD950A-B306-416B-92C1-5BF4522454A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79088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10" name="Freeform 32">
              <a:extLst>
                <a:ext uri="{FF2B5EF4-FFF2-40B4-BE49-F238E27FC236}">
                  <a16:creationId xmlns:a16="http://schemas.microsoft.com/office/drawing/2014/main" id="{3C1D0DDA-F080-4134-A0D1-1694C1CB51D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8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11" name="Freeform 29">
              <a:extLst>
                <a:ext uri="{FF2B5EF4-FFF2-40B4-BE49-F238E27FC236}">
                  <a16:creationId xmlns:a16="http://schemas.microsoft.com/office/drawing/2014/main" id="{E65E316F-C983-4FB6-89C7-382A5840C02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7224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12" name="Freeform 30">
              <a:extLst>
                <a:ext uri="{FF2B5EF4-FFF2-40B4-BE49-F238E27FC236}">
                  <a16:creationId xmlns:a16="http://schemas.microsoft.com/office/drawing/2014/main" id="{5260D3E2-7E08-4EA8-90C4-4B246107DCC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4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13" name="Freeform 31">
              <a:extLst>
                <a:ext uri="{FF2B5EF4-FFF2-40B4-BE49-F238E27FC236}">
                  <a16:creationId xmlns:a16="http://schemas.microsoft.com/office/drawing/2014/main" id="{59BC0DF5-D0B0-4696-ACB0-41E6139ABF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4319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14" name="Freeform 32">
              <a:extLst>
                <a:ext uri="{FF2B5EF4-FFF2-40B4-BE49-F238E27FC236}">
                  <a16:creationId xmlns:a16="http://schemas.microsoft.com/office/drawing/2014/main" id="{9A7FD932-2299-4707-A101-DD80FE3C992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8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15" name="Freeform 29">
              <a:extLst>
                <a:ext uri="{FF2B5EF4-FFF2-40B4-BE49-F238E27FC236}">
                  <a16:creationId xmlns:a16="http://schemas.microsoft.com/office/drawing/2014/main" id="{FE9F9FA4-42D4-4350-BC60-DA5E52668E4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6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16" name="Freeform 30">
              <a:extLst>
                <a:ext uri="{FF2B5EF4-FFF2-40B4-BE49-F238E27FC236}">
                  <a16:creationId xmlns:a16="http://schemas.microsoft.com/office/drawing/2014/main" id="{811FE3E0-620A-430A-8EBE-EBFC93957B0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5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17" name="Freeform 31">
              <a:extLst>
                <a:ext uri="{FF2B5EF4-FFF2-40B4-BE49-F238E27FC236}">
                  <a16:creationId xmlns:a16="http://schemas.microsoft.com/office/drawing/2014/main" id="{C32C85E2-DC7D-4483-842D-244D9C32F7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50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18" name="Freeform 32">
              <a:extLst>
                <a:ext uri="{FF2B5EF4-FFF2-40B4-BE49-F238E27FC236}">
                  <a16:creationId xmlns:a16="http://schemas.microsoft.com/office/drawing/2014/main" id="{F27C982D-C977-48C0-91D0-7F54E46E77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10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19" name="Freeform 29">
              <a:extLst>
                <a:ext uri="{FF2B5EF4-FFF2-40B4-BE49-F238E27FC236}">
                  <a16:creationId xmlns:a16="http://schemas.microsoft.com/office/drawing/2014/main" id="{E5756FA2-BA3C-4241-BB1E-E977E6D6A62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7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20" name="Freeform 30">
              <a:extLst>
                <a:ext uri="{FF2B5EF4-FFF2-40B4-BE49-F238E27FC236}">
                  <a16:creationId xmlns:a16="http://schemas.microsoft.com/office/drawing/2014/main" id="{D96DF0F1-FDCD-4CFC-8B01-67CAF124904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6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21" name="Freeform 31">
              <a:extLst>
                <a:ext uri="{FF2B5EF4-FFF2-40B4-BE49-F238E27FC236}">
                  <a16:creationId xmlns:a16="http://schemas.microsoft.com/office/drawing/2014/main" id="{E8861389-832B-4D82-951A-67AD1E4112D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2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22" name="Freeform 32">
              <a:extLst>
                <a:ext uri="{FF2B5EF4-FFF2-40B4-BE49-F238E27FC236}">
                  <a16:creationId xmlns:a16="http://schemas.microsoft.com/office/drawing/2014/main" id="{3513E007-9819-4501-856E-42C4E17E570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41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23" name="Freeform 565">
              <a:extLst>
                <a:ext uri="{FF2B5EF4-FFF2-40B4-BE49-F238E27FC236}">
                  <a16:creationId xmlns:a16="http://schemas.microsoft.com/office/drawing/2014/main" id="{7D37D513-F032-4B60-9DB1-75C9CA301F0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8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24" name="Freeform 566">
              <a:extLst>
                <a:ext uri="{FF2B5EF4-FFF2-40B4-BE49-F238E27FC236}">
                  <a16:creationId xmlns:a16="http://schemas.microsoft.com/office/drawing/2014/main" id="{CFD414C9-0F46-40C2-B953-8E3E2A1388A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7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25" name="Freeform 567">
              <a:extLst>
                <a:ext uri="{FF2B5EF4-FFF2-40B4-BE49-F238E27FC236}">
                  <a16:creationId xmlns:a16="http://schemas.microsoft.com/office/drawing/2014/main" id="{38D52FCD-C432-4288-BC92-5F6643708E1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2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26" name="Freeform 568">
              <a:extLst>
                <a:ext uri="{FF2B5EF4-FFF2-40B4-BE49-F238E27FC236}">
                  <a16:creationId xmlns:a16="http://schemas.microsoft.com/office/drawing/2014/main" id="{79759CE5-9DDE-4350-A9B6-D1C1D81CFE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2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27" name="Freeform 29">
              <a:extLst>
                <a:ext uri="{FF2B5EF4-FFF2-40B4-BE49-F238E27FC236}">
                  <a16:creationId xmlns:a16="http://schemas.microsoft.com/office/drawing/2014/main" id="{C400C638-EF37-4263-8DBD-7A93CE5FBB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28" name="Freeform 31">
              <a:extLst>
                <a:ext uri="{FF2B5EF4-FFF2-40B4-BE49-F238E27FC236}">
                  <a16:creationId xmlns:a16="http://schemas.microsoft.com/office/drawing/2014/main" id="{D609565C-29D3-4ACB-832E-A7773BC5238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3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29" name="Freeform 29">
              <a:extLst>
                <a:ext uri="{FF2B5EF4-FFF2-40B4-BE49-F238E27FC236}">
                  <a16:creationId xmlns:a16="http://schemas.microsoft.com/office/drawing/2014/main" id="{69DFA549-08C0-4D50-B468-0C165355FE8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69520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30" name="Freeform 30">
              <a:extLst>
                <a:ext uri="{FF2B5EF4-FFF2-40B4-BE49-F238E27FC236}">
                  <a16:creationId xmlns:a16="http://schemas.microsoft.com/office/drawing/2014/main" id="{40C600C1-0579-4448-A24F-80681719E90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31" name="Freeform 31">
              <a:extLst>
                <a:ext uri="{FF2B5EF4-FFF2-40B4-BE49-F238E27FC236}">
                  <a16:creationId xmlns:a16="http://schemas.microsoft.com/office/drawing/2014/main" id="{C73ABC56-87CF-4709-9458-BBA629B1124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6614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32" name="Freeform 32">
              <a:extLst>
                <a:ext uri="{FF2B5EF4-FFF2-40B4-BE49-F238E27FC236}">
                  <a16:creationId xmlns:a16="http://schemas.microsoft.com/office/drawing/2014/main" id="{4B63C02D-BE29-4577-8C2B-1E1C6C4D72A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4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33" name="Freeform 29">
              <a:extLst>
                <a:ext uri="{FF2B5EF4-FFF2-40B4-BE49-F238E27FC236}">
                  <a16:creationId xmlns:a16="http://schemas.microsoft.com/office/drawing/2014/main" id="{75D2C754-7240-45B0-9373-48800CB5B09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4751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34" name="Freeform 30">
              <a:extLst>
                <a:ext uri="{FF2B5EF4-FFF2-40B4-BE49-F238E27FC236}">
                  <a16:creationId xmlns:a16="http://schemas.microsoft.com/office/drawing/2014/main" id="{EBB3EEC1-6A5E-40A7-9238-B7643D781DF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10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35" name="Freeform 31">
              <a:extLst>
                <a:ext uri="{FF2B5EF4-FFF2-40B4-BE49-F238E27FC236}">
                  <a16:creationId xmlns:a16="http://schemas.microsoft.com/office/drawing/2014/main" id="{CB19B347-1146-4EC7-94DC-540DF73F1B5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1846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36" name="Freeform 32">
              <a:extLst>
                <a:ext uri="{FF2B5EF4-FFF2-40B4-BE49-F238E27FC236}">
                  <a16:creationId xmlns:a16="http://schemas.microsoft.com/office/drawing/2014/main" id="{AB132B5E-B5E6-4128-A9BF-BE52102616D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5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37" name="Freeform 29">
              <a:extLst>
                <a:ext uri="{FF2B5EF4-FFF2-40B4-BE49-F238E27FC236}">
                  <a16:creationId xmlns:a16="http://schemas.microsoft.com/office/drawing/2014/main" id="{9C6A4B57-10C1-48E5-B3C8-81159257682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38" name="Freeform 30">
              <a:extLst>
                <a:ext uri="{FF2B5EF4-FFF2-40B4-BE49-F238E27FC236}">
                  <a16:creationId xmlns:a16="http://schemas.microsoft.com/office/drawing/2014/main" id="{90245AB8-D8C8-4C8F-8D9D-8450BBC5297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2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39" name="Freeform 31">
              <a:extLst>
                <a:ext uri="{FF2B5EF4-FFF2-40B4-BE49-F238E27FC236}">
                  <a16:creationId xmlns:a16="http://schemas.microsoft.com/office/drawing/2014/main" id="{1F778E81-D780-4588-82A4-116A76B285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7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0" name="Freeform 32">
              <a:extLst>
                <a:ext uri="{FF2B5EF4-FFF2-40B4-BE49-F238E27FC236}">
                  <a16:creationId xmlns:a16="http://schemas.microsoft.com/office/drawing/2014/main" id="{DF3ADE49-1E81-470A-9CE0-DD30FFCF6F6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1" name="Freeform 29">
              <a:extLst>
                <a:ext uri="{FF2B5EF4-FFF2-40B4-BE49-F238E27FC236}">
                  <a16:creationId xmlns:a16="http://schemas.microsoft.com/office/drawing/2014/main" id="{F6F9D2CC-0104-403D-9ABE-8FAC4C01FED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3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2" name="Freeform 30">
              <a:extLst>
                <a:ext uri="{FF2B5EF4-FFF2-40B4-BE49-F238E27FC236}">
                  <a16:creationId xmlns:a16="http://schemas.microsoft.com/office/drawing/2014/main" id="{979D1D8B-D906-480E-A68A-2F36085C53F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3" name="Freeform 31">
              <a:extLst>
                <a:ext uri="{FF2B5EF4-FFF2-40B4-BE49-F238E27FC236}">
                  <a16:creationId xmlns:a16="http://schemas.microsoft.com/office/drawing/2014/main" id="{C33B33A1-D0AF-4F66-9071-F0964ECB523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8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4" name="Freeform 32">
              <a:extLst>
                <a:ext uri="{FF2B5EF4-FFF2-40B4-BE49-F238E27FC236}">
                  <a16:creationId xmlns:a16="http://schemas.microsoft.com/office/drawing/2014/main" id="{F5955873-F5FA-4EBC-8E60-75B926B621D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7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5" name="Freeform 587">
              <a:extLst>
                <a:ext uri="{FF2B5EF4-FFF2-40B4-BE49-F238E27FC236}">
                  <a16:creationId xmlns:a16="http://schemas.microsoft.com/office/drawing/2014/main" id="{C4F39140-419D-4139-A000-7BCC360E69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5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6" name="Freeform 588">
              <a:extLst>
                <a:ext uri="{FF2B5EF4-FFF2-40B4-BE49-F238E27FC236}">
                  <a16:creationId xmlns:a16="http://schemas.microsoft.com/office/drawing/2014/main" id="{15CBCD50-9FBC-4B05-BE35-A026686F16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7" name="Freeform 589">
              <a:extLst>
                <a:ext uri="{FF2B5EF4-FFF2-40B4-BE49-F238E27FC236}">
                  <a16:creationId xmlns:a16="http://schemas.microsoft.com/office/drawing/2014/main" id="{B6AEF22C-40E9-434E-9AD0-5AEC85543C5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9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8" name="Freeform 590">
              <a:extLst>
                <a:ext uri="{FF2B5EF4-FFF2-40B4-BE49-F238E27FC236}">
                  <a16:creationId xmlns:a16="http://schemas.microsoft.com/office/drawing/2014/main" id="{0F205094-1E27-460C-BB2C-F9DBD68843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9" y="225200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49" name="Freeform 29">
              <a:extLst>
                <a:ext uri="{FF2B5EF4-FFF2-40B4-BE49-F238E27FC236}">
                  <a16:creationId xmlns:a16="http://schemas.microsoft.com/office/drawing/2014/main" id="{97D0200D-3F06-45C8-AFC2-42F18A240EC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50" name="Freeform 31">
              <a:extLst>
                <a:ext uri="{FF2B5EF4-FFF2-40B4-BE49-F238E27FC236}">
                  <a16:creationId xmlns:a16="http://schemas.microsoft.com/office/drawing/2014/main" id="{DB4992C4-AB4F-4EE6-A461-6FDCB6A0DB0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225200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89" name="Freeform 29">
              <a:extLst>
                <a:ext uri="{FF2B5EF4-FFF2-40B4-BE49-F238E27FC236}">
                  <a16:creationId xmlns:a16="http://schemas.microsoft.com/office/drawing/2014/main" id="{94ECFFDB-6147-4CAF-B17A-A86057CDED5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7048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0" name="Freeform 30">
              <a:extLst>
                <a:ext uri="{FF2B5EF4-FFF2-40B4-BE49-F238E27FC236}">
                  <a16:creationId xmlns:a16="http://schemas.microsoft.com/office/drawing/2014/main" id="{C9EA763E-17FA-4882-B97C-B030430622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7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1" name="Freeform 31">
              <a:extLst>
                <a:ext uri="{FF2B5EF4-FFF2-40B4-BE49-F238E27FC236}">
                  <a16:creationId xmlns:a16="http://schemas.microsoft.com/office/drawing/2014/main" id="{058B2F3F-4B1E-4A7B-87C7-18F9FB1FE53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4142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2" name="Freeform 32">
              <a:extLst>
                <a:ext uri="{FF2B5EF4-FFF2-40B4-BE49-F238E27FC236}">
                  <a16:creationId xmlns:a16="http://schemas.microsoft.com/office/drawing/2014/main" id="{8691A76A-85E2-4A5F-BC18-3E4285958F6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8001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3" name="Freeform 29">
              <a:extLst>
                <a:ext uri="{FF2B5EF4-FFF2-40B4-BE49-F238E27FC236}">
                  <a16:creationId xmlns:a16="http://schemas.microsoft.com/office/drawing/2014/main" id="{CB523568-76FF-4073-99A2-D78D676CA83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2278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4" name="Freeform 30">
              <a:extLst>
                <a:ext uri="{FF2B5EF4-FFF2-40B4-BE49-F238E27FC236}">
                  <a16:creationId xmlns:a16="http://schemas.microsoft.com/office/drawing/2014/main" id="{A8F99454-55AE-431A-A3C5-C47DA7483AD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8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5" name="Freeform 31">
              <a:extLst>
                <a:ext uri="{FF2B5EF4-FFF2-40B4-BE49-F238E27FC236}">
                  <a16:creationId xmlns:a16="http://schemas.microsoft.com/office/drawing/2014/main" id="{8F0FDA01-8DAA-4CD0-80A6-E8D3A81432D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19373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6" name="Freeform 32">
              <a:extLst>
                <a:ext uri="{FF2B5EF4-FFF2-40B4-BE49-F238E27FC236}">
                  <a16:creationId xmlns:a16="http://schemas.microsoft.com/office/drawing/2014/main" id="{9CEF7F35-A1B1-43F3-8A04-5E72C03686A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7" name="Freeform 29">
              <a:extLst>
                <a:ext uri="{FF2B5EF4-FFF2-40B4-BE49-F238E27FC236}">
                  <a16:creationId xmlns:a16="http://schemas.microsoft.com/office/drawing/2014/main" id="{D13E7C3E-E4C8-429D-922F-192978A009C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10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8" name="Freeform 30">
              <a:extLst>
                <a:ext uri="{FF2B5EF4-FFF2-40B4-BE49-F238E27FC236}">
                  <a16:creationId xmlns:a16="http://schemas.microsoft.com/office/drawing/2014/main" id="{E0E374F6-FF36-4B21-84DB-AFE073667AD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9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99" name="Freeform 31">
              <a:extLst>
                <a:ext uri="{FF2B5EF4-FFF2-40B4-BE49-F238E27FC236}">
                  <a16:creationId xmlns:a16="http://schemas.microsoft.com/office/drawing/2014/main" id="{8C22C2CF-C025-4B53-8DD9-CD692B1302C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4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0" name="Freeform 32">
              <a:extLst>
                <a:ext uri="{FF2B5EF4-FFF2-40B4-BE49-F238E27FC236}">
                  <a16:creationId xmlns:a16="http://schemas.microsoft.com/office/drawing/2014/main" id="{1D453FBC-0C7C-4A0B-91D6-4D374DDEB47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4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1" name="Freeform 29">
              <a:extLst>
                <a:ext uri="{FF2B5EF4-FFF2-40B4-BE49-F238E27FC236}">
                  <a16:creationId xmlns:a16="http://schemas.microsoft.com/office/drawing/2014/main" id="{8F950A3A-5B59-48B9-8724-5E2485738B1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40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2" name="Freeform 30">
              <a:extLst>
                <a:ext uri="{FF2B5EF4-FFF2-40B4-BE49-F238E27FC236}">
                  <a16:creationId xmlns:a16="http://schemas.microsoft.com/office/drawing/2014/main" id="{06287C92-C071-4E52-8008-C5A16C0A6C1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9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3" name="Freeform 31">
              <a:extLst>
                <a:ext uri="{FF2B5EF4-FFF2-40B4-BE49-F238E27FC236}">
                  <a16:creationId xmlns:a16="http://schemas.microsoft.com/office/drawing/2014/main" id="{F259D4AF-67CD-40FD-BFDD-834B595137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6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4" name="Freeform 32">
              <a:extLst>
                <a:ext uri="{FF2B5EF4-FFF2-40B4-BE49-F238E27FC236}">
                  <a16:creationId xmlns:a16="http://schemas.microsoft.com/office/drawing/2014/main" id="{A1242AF8-F250-4088-A15B-8F269BB4D5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4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5" name="Freeform 447">
              <a:extLst>
                <a:ext uri="{FF2B5EF4-FFF2-40B4-BE49-F238E27FC236}">
                  <a16:creationId xmlns:a16="http://schemas.microsoft.com/office/drawing/2014/main" id="{EF327593-8E3D-4561-BFBC-581F498E34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2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6" name="Freeform 448">
              <a:extLst>
                <a:ext uri="{FF2B5EF4-FFF2-40B4-BE49-F238E27FC236}">
                  <a16:creationId xmlns:a16="http://schemas.microsoft.com/office/drawing/2014/main" id="{69190830-FE3A-48D0-9715-89622CBD0C4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7" name="Freeform 449">
              <a:extLst>
                <a:ext uri="{FF2B5EF4-FFF2-40B4-BE49-F238E27FC236}">
                  <a16:creationId xmlns:a16="http://schemas.microsoft.com/office/drawing/2014/main" id="{1BEF2E53-1E1E-48BB-8744-C68CCA2EA8F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6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8" name="Freeform 450">
              <a:extLst>
                <a:ext uri="{FF2B5EF4-FFF2-40B4-BE49-F238E27FC236}">
                  <a16:creationId xmlns:a16="http://schemas.microsoft.com/office/drawing/2014/main" id="{9B292CAB-0FE5-4528-BCCC-C15FCFD3D9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6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3484EF0C-EC7E-4422-BF44-3C8EFA75DA3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3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0" name="Freeform 31">
              <a:extLst>
                <a:ext uri="{FF2B5EF4-FFF2-40B4-BE49-F238E27FC236}">
                  <a16:creationId xmlns:a16="http://schemas.microsoft.com/office/drawing/2014/main" id="{6CA7C5FB-4991-4DAD-BB72-A31DD8F8B41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7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1" name="Freeform 29">
              <a:extLst>
                <a:ext uri="{FF2B5EF4-FFF2-40B4-BE49-F238E27FC236}">
                  <a16:creationId xmlns:a16="http://schemas.microsoft.com/office/drawing/2014/main" id="{71EAC17D-AC60-48CB-B898-538DC14BB4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4575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2" name="Freeform 30">
              <a:extLst>
                <a:ext uri="{FF2B5EF4-FFF2-40B4-BE49-F238E27FC236}">
                  <a16:creationId xmlns:a16="http://schemas.microsoft.com/office/drawing/2014/main" id="{51E05D79-CFDA-4A7B-BD87-3B4ACEBEB9C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3" name="Freeform 31">
              <a:extLst>
                <a:ext uri="{FF2B5EF4-FFF2-40B4-BE49-F238E27FC236}">
                  <a16:creationId xmlns:a16="http://schemas.microsoft.com/office/drawing/2014/main" id="{776AEBED-0BC1-433E-8F7E-A7383942863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1668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4" name="Freeform 32">
              <a:extLst>
                <a:ext uri="{FF2B5EF4-FFF2-40B4-BE49-F238E27FC236}">
                  <a16:creationId xmlns:a16="http://schemas.microsoft.com/office/drawing/2014/main" id="{6848562B-16FD-47CF-A3A0-438E48D637F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8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5" name="Freeform 29">
              <a:extLst>
                <a:ext uri="{FF2B5EF4-FFF2-40B4-BE49-F238E27FC236}">
                  <a16:creationId xmlns:a16="http://schemas.microsoft.com/office/drawing/2014/main" id="{AF2205AF-95CE-422F-8277-283A578422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9805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6" name="Freeform 30">
              <a:extLst>
                <a:ext uri="{FF2B5EF4-FFF2-40B4-BE49-F238E27FC236}">
                  <a16:creationId xmlns:a16="http://schemas.microsoft.com/office/drawing/2014/main" id="{737A3A5E-14AF-4D90-A13F-15C858F9524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4" y="225573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7" name="Freeform 31">
              <a:extLst>
                <a:ext uri="{FF2B5EF4-FFF2-40B4-BE49-F238E27FC236}">
                  <a16:creationId xmlns:a16="http://schemas.microsoft.com/office/drawing/2014/main" id="{D4789729-3BCE-4B1D-ACB7-C6E0F0F4383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6899" y="225200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18" name="Freeform 32">
              <a:extLst>
                <a:ext uri="{FF2B5EF4-FFF2-40B4-BE49-F238E27FC236}">
                  <a16:creationId xmlns:a16="http://schemas.microsoft.com/office/drawing/2014/main" id="{BDC3E4DE-455B-44F9-8756-E2D3F04A6D9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8" y="225200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798" name="Group 1797">
            <a:extLst>
              <a:ext uri="{FF2B5EF4-FFF2-40B4-BE49-F238E27FC236}">
                <a16:creationId xmlns:a16="http://schemas.microsoft.com/office/drawing/2014/main" id="{5F02200C-C22A-4A75-B14B-3B600A54815C}"/>
              </a:ext>
            </a:extLst>
          </p:cNvPr>
          <p:cNvGrpSpPr/>
          <p:nvPr userDrawn="1"/>
        </p:nvGrpSpPr>
        <p:grpSpPr>
          <a:xfrm>
            <a:off x="83663" y="918940"/>
            <a:ext cx="12009863" cy="176637"/>
            <a:chOff x="83663" y="795844"/>
            <a:chExt cx="12009863" cy="176637"/>
          </a:xfrm>
        </p:grpSpPr>
        <p:sp>
          <p:nvSpPr>
            <p:cNvPr id="543" name="Freeform 29">
              <a:extLst>
                <a:ext uri="{FF2B5EF4-FFF2-40B4-BE49-F238E27FC236}">
                  <a16:creationId xmlns:a16="http://schemas.microsoft.com/office/drawing/2014/main" id="{6848065B-1377-4A23-8465-C03CED97086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4" name="Freeform 30">
              <a:extLst>
                <a:ext uri="{FF2B5EF4-FFF2-40B4-BE49-F238E27FC236}">
                  <a16:creationId xmlns:a16="http://schemas.microsoft.com/office/drawing/2014/main" id="{5FC7E91F-C2CD-4879-9041-52792503E2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5" name="Freeform 31">
              <a:extLst>
                <a:ext uri="{FF2B5EF4-FFF2-40B4-BE49-F238E27FC236}">
                  <a16:creationId xmlns:a16="http://schemas.microsoft.com/office/drawing/2014/main" id="{48D46C1F-B0AB-48F1-97F5-F23DA1134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6" name="Freeform 32">
              <a:extLst>
                <a:ext uri="{FF2B5EF4-FFF2-40B4-BE49-F238E27FC236}">
                  <a16:creationId xmlns:a16="http://schemas.microsoft.com/office/drawing/2014/main" id="{A570722E-36D8-4DE7-99C6-793A112D85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7" name="Freeform 29">
              <a:extLst>
                <a:ext uri="{FF2B5EF4-FFF2-40B4-BE49-F238E27FC236}">
                  <a16:creationId xmlns:a16="http://schemas.microsoft.com/office/drawing/2014/main" id="{FA7A1E9E-6726-421A-A64F-6DB8A7D1426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8" name="Freeform 30">
              <a:extLst>
                <a:ext uri="{FF2B5EF4-FFF2-40B4-BE49-F238E27FC236}">
                  <a16:creationId xmlns:a16="http://schemas.microsoft.com/office/drawing/2014/main" id="{E98FE030-8CD4-40ED-8497-2D1A677F6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9" name="Freeform 31">
              <a:extLst>
                <a:ext uri="{FF2B5EF4-FFF2-40B4-BE49-F238E27FC236}">
                  <a16:creationId xmlns:a16="http://schemas.microsoft.com/office/drawing/2014/main" id="{F732A4A6-A4DB-4DB5-9C07-855566567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0" name="Freeform 32">
              <a:extLst>
                <a:ext uri="{FF2B5EF4-FFF2-40B4-BE49-F238E27FC236}">
                  <a16:creationId xmlns:a16="http://schemas.microsoft.com/office/drawing/2014/main" id="{653D0EB4-D0DE-4CEE-AAAC-1DD6D85E8A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1" name="Freeform 29">
              <a:extLst>
                <a:ext uri="{FF2B5EF4-FFF2-40B4-BE49-F238E27FC236}">
                  <a16:creationId xmlns:a16="http://schemas.microsoft.com/office/drawing/2014/main" id="{9DEBC409-18DD-4BBD-8159-B2736BC849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2" name="Freeform 30">
              <a:extLst>
                <a:ext uri="{FF2B5EF4-FFF2-40B4-BE49-F238E27FC236}">
                  <a16:creationId xmlns:a16="http://schemas.microsoft.com/office/drawing/2014/main" id="{C1FA6741-C9AE-4D5E-B0D3-214C3A01989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3" name="Freeform 31">
              <a:extLst>
                <a:ext uri="{FF2B5EF4-FFF2-40B4-BE49-F238E27FC236}">
                  <a16:creationId xmlns:a16="http://schemas.microsoft.com/office/drawing/2014/main" id="{D4EFDCE7-A1F5-47A4-88FB-1F920149E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4" name="Freeform 32">
              <a:extLst>
                <a:ext uri="{FF2B5EF4-FFF2-40B4-BE49-F238E27FC236}">
                  <a16:creationId xmlns:a16="http://schemas.microsoft.com/office/drawing/2014/main" id="{F90D7821-4C40-4FB5-AB2E-1B5DB393FC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5" name="Freeform 29">
              <a:extLst>
                <a:ext uri="{FF2B5EF4-FFF2-40B4-BE49-F238E27FC236}">
                  <a16:creationId xmlns:a16="http://schemas.microsoft.com/office/drawing/2014/main" id="{B154F13F-C320-452A-8B9C-56F572730A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6" name="Freeform 30">
              <a:extLst>
                <a:ext uri="{FF2B5EF4-FFF2-40B4-BE49-F238E27FC236}">
                  <a16:creationId xmlns:a16="http://schemas.microsoft.com/office/drawing/2014/main" id="{DF2F6850-9CF8-4F0A-A390-57B080FB2D9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7" name="Freeform 31">
              <a:extLst>
                <a:ext uri="{FF2B5EF4-FFF2-40B4-BE49-F238E27FC236}">
                  <a16:creationId xmlns:a16="http://schemas.microsoft.com/office/drawing/2014/main" id="{32B42DA3-F9EF-4D3F-AA6F-07CC873769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8" name="Freeform 32">
              <a:extLst>
                <a:ext uri="{FF2B5EF4-FFF2-40B4-BE49-F238E27FC236}">
                  <a16:creationId xmlns:a16="http://schemas.microsoft.com/office/drawing/2014/main" id="{D4090B04-88A6-4201-8717-68D0A8FC2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9" name="Freeform 477">
              <a:extLst>
                <a:ext uri="{FF2B5EF4-FFF2-40B4-BE49-F238E27FC236}">
                  <a16:creationId xmlns:a16="http://schemas.microsoft.com/office/drawing/2014/main" id="{EE5BDC09-C71F-4891-B663-0BB915350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0" name="Freeform 478">
              <a:extLst>
                <a:ext uri="{FF2B5EF4-FFF2-40B4-BE49-F238E27FC236}">
                  <a16:creationId xmlns:a16="http://schemas.microsoft.com/office/drawing/2014/main" id="{FF3FEFCC-6161-4383-9A8E-86D88406887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1" name="Freeform 479">
              <a:extLst>
                <a:ext uri="{FF2B5EF4-FFF2-40B4-BE49-F238E27FC236}">
                  <a16:creationId xmlns:a16="http://schemas.microsoft.com/office/drawing/2014/main" id="{120C69E0-06DB-41BB-9B9A-F5319301CE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2" name="Freeform 480">
              <a:extLst>
                <a:ext uri="{FF2B5EF4-FFF2-40B4-BE49-F238E27FC236}">
                  <a16:creationId xmlns:a16="http://schemas.microsoft.com/office/drawing/2014/main" id="{3D13074E-4582-46CD-96C9-9CE6E75BDDF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3" name="Freeform 29">
              <a:extLst>
                <a:ext uri="{FF2B5EF4-FFF2-40B4-BE49-F238E27FC236}">
                  <a16:creationId xmlns:a16="http://schemas.microsoft.com/office/drawing/2014/main" id="{6FFA26B9-D9F0-4D99-A70C-555B908F41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4" name="Freeform 31">
              <a:extLst>
                <a:ext uri="{FF2B5EF4-FFF2-40B4-BE49-F238E27FC236}">
                  <a16:creationId xmlns:a16="http://schemas.microsoft.com/office/drawing/2014/main" id="{6F280A6F-F67F-4DE7-8050-B8F2E2AE2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5" name="Freeform 29">
              <a:extLst>
                <a:ext uri="{FF2B5EF4-FFF2-40B4-BE49-F238E27FC236}">
                  <a16:creationId xmlns:a16="http://schemas.microsoft.com/office/drawing/2014/main" id="{C8E90094-69DE-4651-9545-A71340266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6" name="Freeform 30">
              <a:extLst>
                <a:ext uri="{FF2B5EF4-FFF2-40B4-BE49-F238E27FC236}">
                  <a16:creationId xmlns:a16="http://schemas.microsoft.com/office/drawing/2014/main" id="{830570CB-E4A4-4603-B75E-205A81F40F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7" name="Freeform 31">
              <a:extLst>
                <a:ext uri="{FF2B5EF4-FFF2-40B4-BE49-F238E27FC236}">
                  <a16:creationId xmlns:a16="http://schemas.microsoft.com/office/drawing/2014/main" id="{BDC7470C-762D-4D12-AE23-6BD7A63DCF7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8" name="Freeform 32">
              <a:extLst>
                <a:ext uri="{FF2B5EF4-FFF2-40B4-BE49-F238E27FC236}">
                  <a16:creationId xmlns:a16="http://schemas.microsoft.com/office/drawing/2014/main" id="{5EB80833-126E-4ADE-8495-0389BC2E69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9" name="Freeform 29">
              <a:extLst>
                <a:ext uri="{FF2B5EF4-FFF2-40B4-BE49-F238E27FC236}">
                  <a16:creationId xmlns:a16="http://schemas.microsoft.com/office/drawing/2014/main" id="{5DF22FA4-E31F-46C8-AE8E-92FDD8F803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0" name="Freeform 30">
              <a:extLst>
                <a:ext uri="{FF2B5EF4-FFF2-40B4-BE49-F238E27FC236}">
                  <a16:creationId xmlns:a16="http://schemas.microsoft.com/office/drawing/2014/main" id="{E29D7A71-2F96-40DD-AD08-E7D5B8E63F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1" name="Freeform 31">
              <a:extLst>
                <a:ext uri="{FF2B5EF4-FFF2-40B4-BE49-F238E27FC236}">
                  <a16:creationId xmlns:a16="http://schemas.microsoft.com/office/drawing/2014/main" id="{74D10B8E-94AC-4D0F-A6A2-03CB3E835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2" name="Freeform 32">
              <a:extLst>
                <a:ext uri="{FF2B5EF4-FFF2-40B4-BE49-F238E27FC236}">
                  <a16:creationId xmlns:a16="http://schemas.microsoft.com/office/drawing/2014/main" id="{3547FE03-F7E4-45C4-A772-3DB66F006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3" name="Freeform 29">
              <a:extLst>
                <a:ext uri="{FF2B5EF4-FFF2-40B4-BE49-F238E27FC236}">
                  <a16:creationId xmlns:a16="http://schemas.microsoft.com/office/drawing/2014/main" id="{EFB07733-17B8-4D5C-AA17-430A38595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4" name="Freeform 30">
              <a:extLst>
                <a:ext uri="{FF2B5EF4-FFF2-40B4-BE49-F238E27FC236}">
                  <a16:creationId xmlns:a16="http://schemas.microsoft.com/office/drawing/2014/main" id="{1FDD120E-1E30-4649-820F-F2F3B22F2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5" name="Freeform 31">
              <a:extLst>
                <a:ext uri="{FF2B5EF4-FFF2-40B4-BE49-F238E27FC236}">
                  <a16:creationId xmlns:a16="http://schemas.microsoft.com/office/drawing/2014/main" id="{8673633B-3700-42F4-9F1F-432DBEE433A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6" name="Freeform 32">
              <a:extLst>
                <a:ext uri="{FF2B5EF4-FFF2-40B4-BE49-F238E27FC236}">
                  <a16:creationId xmlns:a16="http://schemas.microsoft.com/office/drawing/2014/main" id="{1698314C-BA3D-4E44-B141-914E665A2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7" name="Freeform 29">
              <a:extLst>
                <a:ext uri="{FF2B5EF4-FFF2-40B4-BE49-F238E27FC236}">
                  <a16:creationId xmlns:a16="http://schemas.microsoft.com/office/drawing/2014/main" id="{7EDA0B9E-A1ED-4440-BB8F-DE634006E9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8" name="Freeform 30">
              <a:extLst>
                <a:ext uri="{FF2B5EF4-FFF2-40B4-BE49-F238E27FC236}">
                  <a16:creationId xmlns:a16="http://schemas.microsoft.com/office/drawing/2014/main" id="{0097BC4C-2BB1-4042-9475-9C9DE56DF7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9" name="Freeform 31">
              <a:extLst>
                <a:ext uri="{FF2B5EF4-FFF2-40B4-BE49-F238E27FC236}">
                  <a16:creationId xmlns:a16="http://schemas.microsoft.com/office/drawing/2014/main" id="{43F4B269-502C-47F2-8FC1-E233F0E2914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80" name="Freeform 32">
              <a:extLst>
                <a:ext uri="{FF2B5EF4-FFF2-40B4-BE49-F238E27FC236}">
                  <a16:creationId xmlns:a16="http://schemas.microsoft.com/office/drawing/2014/main" id="{8955CC37-2F33-4FA4-ABF9-B6BDCE7BA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81" name="Freeform 499">
              <a:extLst>
                <a:ext uri="{FF2B5EF4-FFF2-40B4-BE49-F238E27FC236}">
                  <a16:creationId xmlns:a16="http://schemas.microsoft.com/office/drawing/2014/main" id="{B20879FB-09D0-499D-879C-29A57451B2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82" name="Freeform 500">
              <a:extLst>
                <a:ext uri="{FF2B5EF4-FFF2-40B4-BE49-F238E27FC236}">
                  <a16:creationId xmlns:a16="http://schemas.microsoft.com/office/drawing/2014/main" id="{8CEB450C-35EC-4096-8312-A9B375940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83" name="Freeform 501">
              <a:extLst>
                <a:ext uri="{FF2B5EF4-FFF2-40B4-BE49-F238E27FC236}">
                  <a16:creationId xmlns:a16="http://schemas.microsoft.com/office/drawing/2014/main" id="{BDDC4AAF-9C76-45F7-AB73-A516457D73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84" name="Freeform 502">
              <a:extLst>
                <a:ext uri="{FF2B5EF4-FFF2-40B4-BE49-F238E27FC236}">
                  <a16:creationId xmlns:a16="http://schemas.microsoft.com/office/drawing/2014/main" id="{FD54AED2-E9B5-4FC6-96B1-FAF4C6234E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79584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85" name="Freeform 29">
              <a:extLst>
                <a:ext uri="{FF2B5EF4-FFF2-40B4-BE49-F238E27FC236}">
                  <a16:creationId xmlns:a16="http://schemas.microsoft.com/office/drawing/2014/main" id="{EE5D6E7A-922C-44ED-808C-E65F1CAC78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86" name="Freeform 31">
              <a:extLst>
                <a:ext uri="{FF2B5EF4-FFF2-40B4-BE49-F238E27FC236}">
                  <a16:creationId xmlns:a16="http://schemas.microsoft.com/office/drawing/2014/main" id="{5EE629D9-E857-4627-BCED-E00747F758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79584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53" name="Freeform 29">
              <a:extLst>
                <a:ext uri="{FF2B5EF4-FFF2-40B4-BE49-F238E27FC236}">
                  <a16:creationId xmlns:a16="http://schemas.microsoft.com/office/drawing/2014/main" id="{E355B6B8-705C-4486-89C5-CD9DFDC03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54" name="Freeform 30">
              <a:extLst>
                <a:ext uri="{FF2B5EF4-FFF2-40B4-BE49-F238E27FC236}">
                  <a16:creationId xmlns:a16="http://schemas.microsoft.com/office/drawing/2014/main" id="{71EAB415-2CE4-471A-9A0C-D149846D44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55" name="Freeform 31">
              <a:extLst>
                <a:ext uri="{FF2B5EF4-FFF2-40B4-BE49-F238E27FC236}">
                  <a16:creationId xmlns:a16="http://schemas.microsoft.com/office/drawing/2014/main" id="{61E2BB8F-020F-4E90-92A9-7C1156D756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56" name="Freeform 32">
              <a:extLst>
                <a:ext uri="{FF2B5EF4-FFF2-40B4-BE49-F238E27FC236}">
                  <a16:creationId xmlns:a16="http://schemas.microsoft.com/office/drawing/2014/main" id="{F063538C-31A5-4E90-9726-36359D7BF88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57" name="Freeform 29">
              <a:extLst>
                <a:ext uri="{FF2B5EF4-FFF2-40B4-BE49-F238E27FC236}">
                  <a16:creationId xmlns:a16="http://schemas.microsoft.com/office/drawing/2014/main" id="{C9269EA8-7774-4BE6-A632-185043052D3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58" name="Freeform 30">
              <a:extLst>
                <a:ext uri="{FF2B5EF4-FFF2-40B4-BE49-F238E27FC236}">
                  <a16:creationId xmlns:a16="http://schemas.microsoft.com/office/drawing/2014/main" id="{6FA9F760-D8B0-4A2D-8664-BA5901232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59" name="Freeform 31">
              <a:extLst>
                <a:ext uri="{FF2B5EF4-FFF2-40B4-BE49-F238E27FC236}">
                  <a16:creationId xmlns:a16="http://schemas.microsoft.com/office/drawing/2014/main" id="{EAE5F1D5-3A1A-4098-9716-DC42B4CD891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0" name="Freeform 32">
              <a:extLst>
                <a:ext uri="{FF2B5EF4-FFF2-40B4-BE49-F238E27FC236}">
                  <a16:creationId xmlns:a16="http://schemas.microsoft.com/office/drawing/2014/main" id="{A0CD98C8-DEDC-413C-AAE0-B8664482BF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1" name="Freeform 29">
              <a:extLst>
                <a:ext uri="{FF2B5EF4-FFF2-40B4-BE49-F238E27FC236}">
                  <a16:creationId xmlns:a16="http://schemas.microsoft.com/office/drawing/2014/main" id="{C780E0D8-60FD-4EDD-9CD8-7E16BA808DC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2" name="Freeform 30">
              <a:extLst>
                <a:ext uri="{FF2B5EF4-FFF2-40B4-BE49-F238E27FC236}">
                  <a16:creationId xmlns:a16="http://schemas.microsoft.com/office/drawing/2014/main" id="{68C5F65A-2091-40BE-9ABE-356F146096D7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3" name="Freeform 31">
              <a:extLst>
                <a:ext uri="{FF2B5EF4-FFF2-40B4-BE49-F238E27FC236}">
                  <a16:creationId xmlns:a16="http://schemas.microsoft.com/office/drawing/2014/main" id="{8CE0C39C-EB67-4F43-9EB6-0A980D570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4" name="Freeform 32">
              <a:extLst>
                <a:ext uri="{FF2B5EF4-FFF2-40B4-BE49-F238E27FC236}">
                  <a16:creationId xmlns:a16="http://schemas.microsoft.com/office/drawing/2014/main" id="{4D40A3C6-5940-45E8-939D-03C382285E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5" name="Freeform 29">
              <a:extLst>
                <a:ext uri="{FF2B5EF4-FFF2-40B4-BE49-F238E27FC236}">
                  <a16:creationId xmlns:a16="http://schemas.microsoft.com/office/drawing/2014/main" id="{2D070B8F-D388-42F8-9060-AC85AA317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6" name="Freeform 30">
              <a:extLst>
                <a:ext uri="{FF2B5EF4-FFF2-40B4-BE49-F238E27FC236}">
                  <a16:creationId xmlns:a16="http://schemas.microsoft.com/office/drawing/2014/main" id="{D0680CB7-6B1B-496C-B4C3-66F5C290F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7" name="Freeform 31">
              <a:extLst>
                <a:ext uri="{FF2B5EF4-FFF2-40B4-BE49-F238E27FC236}">
                  <a16:creationId xmlns:a16="http://schemas.microsoft.com/office/drawing/2014/main" id="{07E75AAD-D078-4D04-B62F-4FE20DF5BF9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8" name="Freeform 32">
              <a:extLst>
                <a:ext uri="{FF2B5EF4-FFF2-40B4-BE49-F238E27FC236}">
                  <a16:creationId xmlns:a16="http://schemas.microsoft.com/office/drawing/2014/main" id="{752AA88E-2254-434E-A3A6-8F35D541F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69" name="Freeform 387">
              <a:extLst>
                <a:ext uri="{FF2B5EF4-FFF2-40B4-BE49-F238E27FC236}">
                  <a16:creationId xmlns:a16="http://schemas.microsoft.com/office/drawing/2014/main" id="{91AFAD3B-76EF-49F8-AF4E-F79B155B5D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0" name="Freeform 388">
              <a:extLst>
                <a:ext uri="{FF2B5EF4-FFF2-40B4-BE49-F238E27FC236}">
                  <a16:creationId xmlns:a16="http://schemas.microsoft.com/office/drawing/2014/main" id="{AD4AE479-698B-4F3F-9106-2D1E55471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1" name="Freeform 389">
              <a:extLst>
                <a:ext uri="{FF2B5EF4-FFF2-40B4-BE49-F238E27FC236}">
                  <a16:creationId xmlns:a16="http://schemas.microsoft.com/office/drawing/2014/main" id="{3D200F2D-46A1-4FAB-9BFA-7822CAB97A91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2" name="Freeform 390">
              <a:extLst>
                <a:ext uri="{FF2B5EF4-FFF2-40B4-BE49-F238E27FC236}">
                  <a16:creationId xmlns:a16="http://schemas.microsoft.com/office/drawing/2014/main" id="{29DAC8BE-02CE-460E-AA58-7F00B180FE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3" name="Freeform 29">
              <a:extLst>
                <a:ext uri="{FF2B5EF4-FFF2-40B4-BE49-F238E27FC236}">
                  <a16:creationId xmlns:a16="http://schemas.microsoft.com/office/drawing/2014/main" id="{E373CEA0-3971-46E0-B00A-838759A15E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4" name="Freeform 31">
              <a:extLst>
                <a:ext uri="{FF2B5EF4-FFF2-40B4-BE49-F238E27FC236}">
                  <a16:creationId xmlns:a16="http://schemas.microsoft.com/office/drawing/2014/main" id="{712BDDB2-BAAF-46E0-A930-8E2D26181F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5" name="Freeform 29">
              <a:extLst>
                <a:ext uri="{FF2B5EF4-FFF2-40B4-BE49-F238E27FC236}">
                  <a16:creationId xmlns:a16="http://schemas.microsoft.com/office/drawing/2014/main" id="{53A68A05-9B0D-4E89-8166-04B1059EB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6" name="Freeform 30">
              <a:extLst>
                <a:ext uri="{FF2B5EF4-FFF2-40B4-BE49-F238E27FC236}">
                  <a16:creationId xmlns:a16="http://schemas.microsoft.com/office/drawing/2014/main" id="{28C34594-F466-44D8-81DB-C6168625D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7" name="Freeform 31">
              <a:extLst>
                <a:ext uri="{FF2B5EF4-FFF2-40B4-BE49-F238E27FC236}">
                  <a16:creationId xmlns:a16="http://schemas.microsoft.com/office/drawing/2014/main" id="{05F1A90C-5F99-4981-B4F0-40D673DC2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8" name="Freeform 32">
              <a:extLst>
                <a:ext uri="{FF2B5EF4-FFF2-40B4-BE49-F238E27FC236}">
                  <a16:creationId xmlns:a16="http://schemas.microsoft.com/office/drawing/2014/main" id="{580AC64F-5593-4181-A0A2-082CB86C0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79" name="Freeform 397">
              <a:extLst>
                <a:ext uri="{FF2B5EF4-FFF2-40B4-BE49-F238E27FC236}">
                  <a16:creationId xmlns:a16="http://schemas.microsoft.com/office/drawing/2014/main" id="{05A42094-8C7E-481A-A6A8-05C295C8F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0" name="Freeform 398">
              <a:extLst>
                <a:ext uri="{FF2B5EF4-FFF2-40B4-BE49-F238E27FC236}">
                  <a16:creationId xmlns:a16="http://schemas.microsoft.com/office/drawing/2014/main" id="{432208F0-F6FB-4FD7-AFFA-7C0E6257F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79957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1" name="Freeform 399">
              <a:extLst>
                <a:ext uri="{FF2B5EF4-FFF2-40B4-BE49-F238E27FC236}">
                  <a16:creationId xmlns:a16="http://schemas.microsoft.com/office/drawing/2014/main" id="{52302EEC-BC83-4C40-B335-379B0B3C77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79584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2" name="Freeform 400">
              <a:extLst>
                <a:ext uri="{FF2B5EF4-FFF2-40B4-BE49-F238E27FC236}">
                  <a16:creationId xmlns:a16="http://schemas.microsoft.com/office/drawing/2014/main" id="{DA9C0D33-F413-48F7-BA12-7E9DC9E16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79584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08" name="Group 1807">
            <a:extLst>
              <a:ext uri="{FF2B5EF4-FFF2-40B4-BE49-F238E27FC236}">
                <a16:creationId xmlns:a16="http://schemas.microsoft.com/office/drawing/2014/main" id="{F97B1388-E461-4A38-9B09-B364514CB632}"/>
              </a:ext>
            </a:extLst>
          </p:cNvPr>
          <p:cNvGrpSpPr/>
          <p:nvPr userDrawn="1"/>
        </p:nvGrpSpPr>
        <p:grpSpPr>
          <a:xfrm>
            <a:off x="83664" y="1203974"/>
            <a:ext cx="12009864" cy="176637"/>
            <a:chOff x="83663" y="1093620"/>
            <a:chExt cx="12009864" cy="176637"/>
          </a:xfrm>
        </p:grpSpPr>
        <p:sp>
          <p:nvSpPr>
            <p:cNvPr id="587" name="Freeform 29">
              <a:extLst>
                <a:ext uri="{FF2B5EF4-FFF2-40B4-BE49-F238E27FC236}">
                  <a16:creationId xmlns:a16="http://schemas.microsoft.com/office/drawing/2014/main" id="{36B162BB-7163-4D21-B3A9-C8C41569AC0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88" name="Freeform 30">
              <a:extLst>
                <a:ext uri="{FF2B5EF4-FFF2-40B4-BE49-F238E27FC236}">
                  <a16:creationId xmlns:a16="http://schemas.microsoft.com/office/drawing/2014/main" id="{697E87B2-E6B5-49F6-AC2D-2C41C8927D1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1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89" name="Freeform 31">
              <a:extLst>
                <a:ext uri="{FF2B5EF4-FFF2-40B4-BE49-F238E27FC236}">
                  <a16:creationId xmlns:a16="http://schemas.microsoft.com/office/drawing/2014/main" id="{867C8C9E-A4EC-40C3-82BE-A1E95DD29A3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6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90" name="Freeform 32">
              <a:extLst>
                <a:ext uri="{FF2B5EF4-FFF2-40B4-BE49-F238E27FC236}">
                  <a16:creationId xmlns:a16="http://schemas.microsoft.com/office/drawing/2014/main" id="{E6581502-05A8-44D2-A397-CB6D4AEBAFA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91" name="Freeform 29">
              <a:extLst>
                <a:ext uri="{FF2B5EF4-FFF2-40B4-BE49-F238E27FC236}">
                  <a16:creationId xmlns:a16="http://schemas.microsoft.com/office/drawing/2014/main" id="{E84CA57F-FCA6-4C7B-8760-905E893F0B4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2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92" name="Freeform 30">
              <a:extLst>
                <a:ext uri="{FF2B5EF4-FFF2-40B4-BE49-F238E27FC236}">
                  <a16:creationId xmlns:a16="http://schemas.microsoft.com/office/drawing/2014/main" id="{04B23132-24D5-45D5-8D5D-ABFCF82AEF8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93" name="Freeform 31">
              <a:extLst>
                <a:ext uri="{FF2B5EF4-FFF2-40B4-BE49-F238E27FC236}">
                  <a16:creationId xmlns:a16="http://schemas.microsoft.com/office/drawing/2014/main" id="{1BFE2D4E-2F01-4812-91E4-4A3DCD06755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7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94" name="Freeform 32">
              <a:extLst>
                <a:ext uri="{FF2B5EF4-FFF2-40B4-BE49-F238E27FC236}">
                  <a16:creationId xmlns:a16="http://schemas.microsoft.com/office/drawing/2014/main" id="{616787D7-48DF-4F58-88DE-FDCF48065F5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6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95" name="Freeform 29">
              <a:extLst>
                <a:ext uri="{FF2B5EF4-FFF2-40B4-BE49-F238E27FC236}">
                  <a16:creationId xmlns:a16="http://schemas.microsoft.com/office/drawing/2014/main" id="{239E8565-CEDA-40B3-A95D-9C053AF7C62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4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96" name="Freeform 30">
              <a:extLst>
                <a:ext uri="{FF2B5EF4-FFF2-40B4-BE49-F238E27FC236}">
                  <a16:creationId xmlns:a16="http://schemas.microsoft.com/office/drawing/2014/main" id="{75726EFC-E202-4C6E-A623-182690D5C6F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97" name="Freeform 31">
              <a:extLst>
                <a:ext uri="{FF2B5EF4-FFF2-40B4-BE49-F238E27FC236}">
                  <a16:creationId xmlns:a16="http://schemas.microsoft.com/office/drawing/2014/main" id="{AE07D73F-0FBB-4CC6-AAE5-FCE5AE42A8A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8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98" name="Freeform 32">
              <a:extLst>
                <a:ext uri="{FF2B5EF4-FFF2-40B4-BE49-F238E27FC236}">
                  <a16:creationId xmlns:a16="http://schemas.microsoft.com/office/drawing/2014/main" id="{14C1270F-0E67-42B6-AC5A-672BA742CC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8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99" name="Freeform 29">
              <a:extLst>
                <a:ext uri="{FF2B5EF4-FFF2-40B4-BE49-F238E27FC236}">
                  <a16:creationId xmlns:a16="http://schemas.microsoft.com/office/drawing/2014/main" id="{534CAF96-30DC-4EB7-A93A-50DA5A4F2E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0" name="Freeform 30">
              <a:extLst>
                <a:ext uri="{FF2B5EF4-FFF2-40B4-BE49-F238E27FC236}">
                  <a16:creationId xmlns:a16="http://schemas.microsoft.com/office/drawing/2014/main" id="{125C76F1-16D6-4905-B7FB-B5218F83B8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9534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1" name="Freeform 31">
              <a:extLst>
                <a:ext uri="{FF2B5EF4-FFF2-40B4-BE49-F238E27FC236}">
                  <a16:creationId xmlns:a16="http://schemas.microsoft.com/office/drawing/2014/main" id="{B3E03C26-E907-4B62-B931-C3A78968B51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2" name="Freeform 32">
              <a:extLst>
                <a:ext uri="{FF2B5EF4-FFF2-40B4-BE49-F238E27FC236}">
                  <a16:creationId xmlns:a16="http://schemas.microsoft.com/office/drawing/2014/main" id="{E1FC75F6-8CC4-485B-BC78-7D2330B3BB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6629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3" name="Freeform 521">
              <a:extLst>
                <a:ext uri="{FF2B5EF4-FFF2-40B4-BE49-F238E27FC236}">
                  <a16:creationId xmlns:a16="http://schemas.microsoft.com/office/drawing/2014/main" id="{970F6CC9-D98B-41E8-B148-FACF62CDB5F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6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4" name="Freeform 522">
              <a:extLst>
                <a:ext uri="{FF2B5EF4-FFF2-40B4-BE49-F238E27FC236}">
                  <a16:creationId xmlns:a16="http://schemas.microsoft.com/office/drawing/2014/main" id="{39471E83-CC9B-45BE-AAA7-F4A58772E03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4765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5" name="Freeform 523">
              <a:extLst>
                <a:ext uri="{FF2B5EF4-FFF2-40B4-BE49-F238E27FC236}">
                  <a16:creationId xmlns:a16="http://schemas.microsoft.com/office/drawing/2014/main" id="{9A221B38-7190-4F41-B393-A22B6DF3E67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7999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6" name="Freeform 524">
              <a:extLst>
                <a:ext uri="{FF2B5EF4-FFF2-40B4-BE49-F238E27FC236}">
                  <a16:creationId xmlns:a16="http://schemas.microsoft.com/office/drawing/2014/main" id="{1F59ACC4-4494-4672-ACC1-8A2C02F7B8C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1860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7" name="Freeform 29">
              <a:extLst>
                <a:ext uri="{FF2B5EF4-FFF2-40B4-BE49-F238E27FC236}">
                  <a16:creationId xmlns:a16="http://schemas.microsoft.com/office/drawing/2014/main" id="{1AFC02B4-5C47-4F76-B5CE-2F12F0B9A16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6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8" name="Freeform 31">
              <a:extLst>
                <a:ext uri="{FF2B5EF4-FFF2-40B4-BE49-F238E27FC236}">
                  <a16:creationId xmlns:a16="http://schemas.microsoft.com/office/drawing/2014/main" id="{3C8F2F10-339A-4BC5-B9B5-2CB5F4C569E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9" name="Freeform 29">
              <a:extLst>
                <a:ext uri="{FF2B5EF4-FFF2-40B4-BE49-F238E27FC236}">
                  <a16:creationId xmlns:a16="http://schemas.microsoft.com/office/drawing/2014/main" id="{B57197C2-DCE7-408C-9419-70B75E96EA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08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0" name="Freeform 30">
              <a:extLst>
                <a:ext uri="{FF2B5EF4-FFF2-40B4-BE49-F238E27FC236}">
                  <a16:creationId xmlns:a16="http://schemas.microsoft.com/office/drawing/2014/main" id="{30EB9B17-B68D-4FE2-BF0E-6F6798D527D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7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1" name="Freeform 31">
              <a:extLst>
                <a:ext uri="{FF2B5EF4-FFF2-40B4-BE49-F238E27FC236}">
                  <a16:creationId xmlns:a16="http://schemas.microsoft.com/office/drawing/2014/main" id="{86B1E483-6FE2-43E3-AB5F-039CED079D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2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2" name="Freeform 32">
              <a:extLst>
                <a:ext uri="{FF2B5EF4-FFF2-40B4-BE49-F238E27FC236}">
                  <a16:creationId xmlns:a16="http://schemas.microsoft.com/office/drawing/2014/main" id="{FA62A1BF-A571-46C9-A11C-5AEE1C4178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2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3" name="Freeform 29">
              <a:extLst>
                <a:ext uri="{FF2B5EF4-FFF2-40B4-BE49-F238E27FC236}">
                  <a16:creationId xmlns:a16="http://schemas.microsoft.com/office/drawing/2014/main" id="{2768E451-7777-4880-845E-F7B6BE7FA8F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39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4" name="Freeform 30">
              <a:extLst>
                <a:ext uri="{FF2B5EF4-FFF2-40B4-BE49-F238E27FC236}">
                  <a16:creationId xmlns:a16="http://schemas.microsoft.com/office/drawing/2014/main" id="{6AAA3D23-B21A-4993-A356-986EA1DE286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8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5" name="Freeform 31">
              <a:extLst>
                <a:ext uri="{FF2B5EF4-FFF2-40B4-BE49-F238E27FC236}">
                  <a16:creationId xmlns:a16="http://schemas.microsoft.com/office/drawing/2014/main" id="{F81C0D60-08CF-4B7F-A6C3-4C964E21CC3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3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6" name="Freeform 32">
              <a:extLst>
                <a:ext uri="{FF2B5EF4-FFF2-40B4-BE49-F238E27FC236}">
                  <a16:creationId xmlns:a16="http://schemas.microsoft.com/office/drawing/2014/main" id="{C779632A-3F99-4EEE-8779-C94FFD483CB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3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7" name="Freeform 29">
              <a:extLst>
                <a:ext uri="{FF2B5EF4-FFF2-40B4-BE49-F238E27FC236}">
                  <a16:creationId xmlns:a16="http://schemas.microsoft.com/office/drawing/2014/main" id="{88635CBC-DAAE-463A-A7FA-BDF471C234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0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8" name="Freeform 30">
              <a:extLst>
                <a:ext uri="{FF2B5EF4-FFF2-40B4-BE49-F238E27FC236}">
                  <a16:creationId xmlns:a16="http://schemas.microsoft.com/office/drawing/2014/main" id="{98EF7E55-704F-4D85-A12C-D8E593AD2D8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9" name="Freeform 31">
              <a:extLst>
                <a:ext uri="{FF2B5EF4-FFF2-40B4-BE49-F238E27FC236}">
                  <a16:creationId xmlns:a16="http://schemas.microsoft.com/office/drawing/2014/main" id="{CFBBF037-13CE-44D7-B7F7-2EA00F92D08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5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0" name="Freeform 32">
              <a:extLst>
                <a:ext uri="{FF2B5EF4-FFF2-40B4-BE49-F238E27FC236}">
                  <a16:creationId xmlns:a16="http://schemas.microsoft.com/office/drawing/2014/main" id="{36C3D6C6-8C25-48FB-99D7-CDD4DA0E2DF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4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1" name="Freeform 29">
              <a:extLst>
                <a:ext uri="{FF2B5EF4-FFF2-40B4-BE49-F238E27FC236}">
                  <a16:creationId xmlns:a16="http://schemas.microsoft.com/office/drawing/2014/main" id="{BE4E4866-79AD-496A-B825-4FCF74DC73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1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2" name="Freeform 30">
              <a:extLst>
                <a:ext uri="{FF2B5EF4-FFF2-40B4-BE49-F238E27FC236}">
                  <a16:creationId xmlns:a16="http://schemas.microsoft.com/office/drawing/2014/main" id="{37624B24-B1BF-4103-8468-856B7D2F105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7060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3" name="Freeform 31">
              <a:extLst>
                <a:ext uri="{FF2B5EF4-FFF2-40B4-BE49-F238E27FC236}">
                  <a16:creationId xmlns:a16="http://schemas.microsoft.com/office/drawing/2014/main" id="{285A91E1-96BC-42C3-AF9D-B9F2EDC3F7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6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4" name="Freeform 32">
              <a:extLst>
                <a:ext uri="{FF2B5EF4-FFF2-40B4-BE49-F238E27FC236}">
                  <a16:creationId xmlns:a16="http://schemas.microsoft.com/office/drawing/2014/main" id="{5B40AAB1-E0F8-4AC8-B294-77D343A3C25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4155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5" name="Freeform 543">
              <a:extLst>
                <a:ext uri="{FF2B5EF4-FFF2-40B4-BE49-F238E27FC236}">
                  <a16:creationId xmlns:a16="http://schemas.microsoft.com/office/drawing/2014/main" id="{15B45575-B0A8-4E1A-A502-6FBA948C5B2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6" name="Freeform 544">
              <a:extLst>
                <a:ext uri="{FF2B5EF4-FFF2-40B4-BE49-F238E27FC236}">
                  <a16:creationId xmlns:a16="http://schemas.microsoft.com/office/drawing/2014/main" id="{F00C7CD9-4664-4851-B7E8-F320B38B6C1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291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7" name="Freeform 545">
              <a:extLst>
                <a:ext uri="{FF2B5EF4-FFF2-40B4-BE49-F238E27FC236}">
                  <a16:creationId xmlns:a16="http://schemas.microsoft.com/office/drawing/2014/main" id="{79E7243C-3F48-4917-A35D-F6B4760E0C5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6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8" name="Freeform 546">
              <a:extLst>
                <a:ext uri="{FF2B5EF4-FFF2-40B4-BE49-F238E27FC236}">
                  <a16:creationId xmlns:a16="http://schemas.microsoft.com/office/drawing/2014/main" id="{0E06BBDA-92F4-4670-8013-AA005C5D46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9387" y="10936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9" name="Freeform 29">
              <a:extLst>
                <a:ext uri="{FF2B5EF4-FFF2-40B4-BE49-F238E27FC236}">
                  <a16:creationId xmlns:a16="http://schemas.microsoft.com/office/drawing/2014/main" id="{AC7FC873-6A15-4A31-B5E9-3D3D3ED770A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3" y="10973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0" name="Freeform 31">
              <a:extLst>
                <a:ext uri="{FF2B5EF4-FFF2-40B4-BE49-F238E27FC236}">
                  <a16:creationId xmlns:a16="http://schemas.microsoft.com/office/drawing/2014/main" id="{F0A21B7E-B68B-43D9-A348-6A37C83E136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7" y="10936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3" name="Freeform 30">
              <a:extLst>
                <a:ext uri="{FF2B5EF4-FFF2-40B4-BE49-F238E27FC236}">
                  <a16:creationId xmlns:a16="http://schemas.microsoft.com/office/drawing/2014/main" id="{0505EC1E-71A0-4757-AA67-CB066898004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4480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4" name="Freeform 32">
              <a:extLst>
                <a:ext uri="{FF2B5EF4-FFF2-40B4-BE49-F238E27FC236}">
                  <a16:creationId xmlns:a16="http://schemas.microsoft.com/office/drawing/2014/main" id="{5552218F-8F2F-4BED-818B-B48D43F0B16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81575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5" name="Freeform 403">
              <a:extLst>
                <a:ext uri="{FF2B5EF4-FFF2-40B4-BE49-F238E27FC236}">
                  <a16:creationId xmlns:a16="http://schemas.microsoft.com/office/drawing/2014/main" id="{D1FB006D-7447-48B6-BC17-46267D0B98F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6" name="Freeform 404">
              <a:extLst>
                <a:ext uri="{FF2B5EF4-FFF2-40B4-BE49-F238E27FC236}">
                  <a16:creationId xmlns:a16="http://schemas.microsoft.com/office/drawing/2014/main" id="{61FF96BF-D17A-4E41-8CF2-1C39CBCA393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9711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7" name="Freeform 405">
              <a:extLst>
                <a:ext uri="{FF2B5EF4-FFF2-40B4-BE49-F238E27FC236}">
                  <a16:creationId xmlns:a16="http://schemas.microsoft.com/office/drawing/2014/main" id="{F69EA0B0-D8F2-484D-8C6B-3E65F520039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5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8" name="Freeform 406">
              <a:extLst>
                <a:ext uri="{FF2B5EF4-FFF2-40B4-BE49-F238E27FC236}">
                  <a16:creationId xmlns:a16="http://schemas.microsoft.com/office/drawing/2014/main" id="{077EC9E4-3943-4C91-BEB3-C0C84735998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6806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89" name="Freeform 29">
              <a:extLst>
                <a:ext uri="{FF2B5EF4-FFF2-40B4-BE49-F238E27FC236}">
                  <a16:creationId xmlns:a16="http://schemas.microsoft.com/office/drawing/2014/main" id="{C772453A-CA0A-4192-809C-1BBC4B26C8E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3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0" name="Freeform 31">
              <a:extLst>
                <a:ext uri="{FF2B5EF4-FFF2-40B4-BE49-F238E27FC236}">
                  <a16:creationId xmlns:a16="http://schemas.microsoft.com/office/drawing/2014/main" id="{A505ED5C-83DB-45E9-9B45-09451403E1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7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1" name="Freeform 29">
              <a:extLst>
                <a:ext uri="{FF2B5EF4-FFF2-40B4-BE49-F238E27FC236}">
                  <a16:creationId xmlns:a16="http://schemas.microsoft.com/office/drawing/2014/main" id="{57C850A7-ACFC-4CDD-8757-A3229D5DB42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5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2" name="Freeform 30">
              <a:extLst>
                <a:ext uri="{FF2B5EF4-FFF2-40B4-BE49-F238E27FC236}">
                  <a16:creationId xmlns:a16="http://schemas.microsoft.com/office/drawing/2014/main" id="{A8588D13-D9C9-4760-A976-F6E680ADCAF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3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3" name="Freeform 31">
              <a:extLst>
                <a:ext uri="{FF2B5EF4-FFF2-40B4-BE49-F238E27FC236}">
                  <a16:creationId xmlns:a16="http://schemas.microsoft.com/office/drawing/2014/main" id="{180833DC-1CFB-41CA-90B2-2CCE86E83D9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48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4" name="Freeform 32">
              <a:extLst>
                <a:ext uri="{FF2B5EF4-FFF2-40B4-BE49-F238E27FC236}">
                  <a16:creationId xmlns:a16="http://schemas.microsoft.com/office/drawing/2014/main" id="{7D64AF77-4D5D-4817-B827-B11D44AAD2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08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5" name="Freeform 29">
              <a:extLst>
                <a:ext uri="{FF2B5EF4-FFF2-40B4-BE49-F238E27FC236}">
                  <a16:creationId xmlns:a16="http://schemas.microsoft.com/office/drawing/2014/main" id="{1EBE0504-4F94-4B68-B004-7CE88CA86B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5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6" name="Freeform 30">
              <a:extLst>
                <a:ext uri="{FF2B5EF4-FFF2-40B4-BE49-F238E27FC236}">
                  <a16:creationId xmlns:a16="http://schemas.microsoft.com/office/drawing/2014/main" id="{A3F3D72F-364F-4F43-BDC8-5796172351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4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7" name="Freeform 31">
              <a:extLst>
                <a:ext uri="{FF2B5EF4-FFF2-40B4-BE49-F238E27FC236}">
                  <a16:creationId xmlns:a16="http://schemas.microsoft.com/office/drawing/2014/main" id="{A5E0DE00-7E2C-43F3-A74D-D9BBABA1A65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0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8" name="Freeform 32">
              <a:extLst>
                <a:ext uri="{FF2B5EF4-FFF2-40B4-BE49-F238E27FC236}">
                  <a16:creationId xmlns:a16="http://schemas.microsoft.com/office/drawing/2014/main" id="{3CB09C05-AFE1-4043-9CEA-554A825CB4D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39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99" name="Freeform 29">
              <a:extLst>
                <a:ext uri="{FF2B5EF4-FFF2-40B4-BE49-F238E27FC236}">
                  <a16:creationId xmlns:a16="http://schemas.microsoft.com/office/drawing/2014/main" id="{32F82255-1C6C-4F2D-AFF6-0DEFB9BB38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6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0" name="Freeform 30">
              <a:extLst>
                <a:ext uri="{FF2B5EF4-FFF2-40B4-BE49-F238E27FC236}">
                  <a16:creationId xmlns:a16="http://schemas.microsoft.com/office/drawing/2014/main" id="{90ED368B-C56C-4638-BDED-57AAE97B444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5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1" name="Freeform 31">
              <a:extLst>
                <a:ext uri="{FF2B5EF4-FFF2-40B4-BE49-F238E27FC236}">
                  <a16:creationId xmlns:a16="http://schemas.microsoft.com/office/drawing/2014/main" id="{F78D68BB-3538-45D3-877E-773442DC114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1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2" name="Freeform 32">
              <a:extLst>
                <a:ext uri="{FF2B5EF4-FFF2-40B4-BE49-F238E27FC236}">
                  <a16:creationId xmlns:a16="http://schemas.microsoft.com/office/drawing/2014/main" id="{DE8D0B18-51B4-4B08-B7EC-C0CAEC9919D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0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3" name="Freeform 29">
              <a:extLst>
                <a:ext uri="{FF2B5EF4-FFF2-40B4-BE49-F238E27FC236}">
                  <a16:creationId xmlns:a16="http://schemas.microsoft.com/office/drawing/2014/main" id="{FE69D609-E608-42DA-848F-C13313CA2E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4" name="Freeform 30">
              <a:extLst>
                <a:ext uri="{FF2B5EF4-FFF2-40B4-BE49-F238E27FC236}">
                  <a16:creationId xmlns:a16="http://schemas.microsoft.com/office/drawing/2014/main" id="{AE2C51F5-C918-4FEB-9816-FB44F80065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72007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5" name="Freeform 31">
              <a:extLst>
                <a:ext uri="{FF2B5EF4-FFF2-40B4-BE49-F238E27FC236}">
                  <a16:creationId xmlns:a16="http://schemas.microsoft.com/office/drawing/2014/main" id="{BDA39113-B17F-4E4F-A0A5-142A76BF7D3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2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6" name="Freeform 32">
              <a:extLst>
                <a:ext uri="{FF2B5EF4-FFF2-40B4-BE49-F238E27FC236}">
                  <a16:creationId xmlns:a16="http://schemas.microsoft.com/office/drawing/2014/main" id="{0549CF8D-2955-4DCF-89C6-A4A5D9D945A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9101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7" name="Freeform 425">
              <a:extLst>
                <a:ext uri="{FF2B5EF4-FFF2-40B4-BE49-F238E27FC236}">
                  <a16:creationId xmlns:a16="http://schemas.microsoft.com/office/drawing/2014/main" id="{C27AE4E9-D86B-4032-BEF1-8302F2A9842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8" name="Freeform 426">
              <a:extLst>
                <a:ext uri="{FF2B5EF4-FFF2-40B4-BE49-F238E27FC236}">
                  <a16:creationId xmlns:a16="http://schemas.microsoft.com/office/drawing/2014/main" id="{9B59B0E4-B884-4807-B731-5DD8C8318FD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7237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09" name="Freeform 427">
              <a:extLst>
                <a:ext uri="{FF2B5EF4-FFF2-40B4-BE49-F238E27FC236}">
                  <a16:creationId xmlns:a16="http://schemas.microsoft.com/office/drawing/2014/main" id="{421DA6DF-1688-4B28-8A93-CF30836F581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2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10" name="Freeform 428">
              <a:extLst>
                <a:ext uri="{FF2B5EF4-FFF2-40B4-BE49-F238E27FC236}">
                  <a16:creationId xmlns:a16="http://schemas.microsoft.com/office/drawing/2014/main" id="{7DBC9D7A-990D-4EB3-BB41-AF524D863D5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4332" y="109362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11" name="Freeform 29">
              <a:extLst>
                <a:ext uri="{FF2B5EF4-FFF2-40B4-BE49-F238E27FC236}">
                  <a16:creationId xmlns:a16="http://schemas.microsoft.com/office/drawing/2014/main" id="{CD10BADB-C74B-4DDC-BC8A-370CF75C6E2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09" y="109735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12" name="Freeform 31">
              <a:extLst>
                <a:ext uri="{FF2B5EF4-FFF2-40B4-BE49-F238E27FC236}">
                  <a16:creationId xmlns:a16="http://schemas.microsoft.com/office/drawing/2014/main" id="{36CD42B8-8600-48C7-88C2-93E307AF600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3" y="109362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09" name="Group 1808">
            <a:extLst>
              <a:ext uri="{FF2B5EF4-FFF2-40B4-BE49-F238E27FC236}">
                <a16:creationId xmlns:a16="http://schemas.microsoft.com/office/drawing/2014/main" id="{800BFD97-21DF-408D-9CD6-4059272BD1AA}"/>
              </a:ext>
            </a:extLst>
          </p:cNvPr>
          <p:cNvGrpSpPr/>
          <p:nvPr userDrawn="1"/>
        </p:nvGrpSpPr>
        <p:grpSpPr>
          <a:xfrm>
            <a:off x="83663" y="1489008"/>
            <a:ext cx="12009863" cy="176637"/>
            <a:chOff x="83663" y="1383929"/>
            <a:chExt cx="12009863" cy="176637"/>
          </a:xfrm>
        </p:grpSpPr>
        <p:sp>
          <p:nvSpPr>
            <p:cNvPr id="631" name="Freeform 29">
              <a:extLst>
                <a:ext uri="{FF2B5EF4-FFF2-40B4-BE49-F238E27FC236}">
                  <a16:creationId xmlns:a16="http://schemas.microsoft.com/office/drawing/2014/main" id="{275AE894-5F57-4756-B8B0-F6732601DAD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2" name="Freeform 30">
              <a:extLst>
                <a:ext uri="{FF2B5EF4-FFF2-40B4-BE49-F238E27FC236}">
                  <a16:creationId xmlns:a16="http://schemas.microsoft.com/office/drawing/2014/main" id="{0166BA60-A5D3-4D55-9706-8973748CF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3" name="Freeform 31">
              <a:extLst>
                <a:ext uri="{FF2B5EF4-FFF2-40B4-BE49-F238E27FC236}">
                  <a16:creationId xmlns:a16="http://schemas.microsoft.com/office/drawing/2014/main" id="{3BD0BB31-B483-4368-8B7D-0FEFA5ED353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4" name="Freeform 32">
              <a:extLst>
                <a:ext uri="{FF2B5EF4-FFF2-40B4-BE49-F238E27FC236}">
                  <a16:creationId xmlns:a16="http://schemas.microsoft.com/office/drawing/2014/main" id="{3856F6D3-7640-48C3-9083-930CF8B7F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5" name="Freeform 29">
              <a:extLst>
                <a:ext uri="{FF2B5EF4-FFF2-40B4-BE49-F238E27FC236}">
                  <a16:creationId xmlns:a16="http://schemas.microsoft.com/office/drawing/2014/main" id="{598B339C-C84C-4965-95AF-9B5CC64EF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6" name="Freeform 30">
              <a:extLst>
                <a:ext uri="{FF2B5EF4-FFF2-40B4-BE49-F238E27FC236}">
                  <a16:creationId xmlns:a16="http://schemas.microsoft.com/office/drawing/2014/main" id="{5EED12BE-03A9-4E74-8A0C-FE0F8C417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7" name="Freeform 31">
              <a:extLst>
                <a:ext uri="{FF2B5EF4-FFF2-40B4-BE49-F238E27FC236}">
                  <a16:creationId xmlns:a16="http://schemas.microsoft.com/office/drawing/2014/main" id="{6A6AFD3A-377D-4963-ADA2-D5ABA7D2F4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8" name="Freeform 32">
              <a:extLst>
                <a:ext uri="{FF2B5EF4-FFF2-40B4-BE49-F238E27FC236}">
                  <a16:creationId xmlns:a16="http://schemas.microsoft.com/office/drawing/2014/main" id="{792AFD11-4544-4C5B-B631-6C472C82AB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9" name="Freeform 29">
              <a:extLst>
                <a:ext uri="{FF2B5EF4-FFF2-40B4-BE49-F238E27FC236}">
                  <a16:creationId xmlns:a16="http://schemas.microsoft.com/office/drawing/2014/main" id="{A3D52F42-FAFE-4C52-BFC5-14C28EB01F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0" name="Freeform 30">
              <a:extLst>
                <a:ext uri="{FF2B5EF4-FFF2-40B4-BE49-F238E27FC236}">
                  <a16:creationId xmlns:a16="http://schemas.microsoft.com/office/drawing/2014/main" id="{A4E994EF-C8B5-4CD5-8E60-619E0312D9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1" name="Freeform 31">
              <a:extLst>
                <a:ext uri="{FF2B5EF4-FFF2-40B4-BE49-F238E27FC236}">
                  <a16:creationId xmlns:a16="http://schemas.microsoft.com/office/drawing/2014/main" id="{CB58488A-5B2A-468A-9126-1CA4120C8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2" name="Freeform 32">
              <a:extLst>
                <a:ext uri="{FF2B5EF4-FFF2-40B4-BE49-F238E27FC236}">
                  <a16:creationId xmlns:a16="http://schemas.microsoft.com/office/drawing/2014/main" id="{EF59B971-147D-4A34-8D71-E2253172F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3" name="Freeform 29">
              <a:extLst>
                <a:ext uri="{FF2B5EF4-FFF2-40B4-BE49-F238E27FC236}">
                  <a16:creationId xmlns:a16="http://schemas.microsoft.com/office/drawing/2014/main" id="{0BC106F8-8EAA-4A25-B8AA-1611996CD9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4" name="Freeform 30">
              <a:extLst>
                <a:ext uri="{FF2B5EF4-FFF2-40B4-BE49-F238E27FC236}">
                  <a16:creationId xmlns:a16="http://schemas.microsoft.com/office/drawing/2014/main" id="{4040D904-A251-4694-9A8C-ED1158A97B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5" name="Freeform 31">
              <a:extLst>
                <a:ext uri="{FF2B5EF4-FFF2-40B4-BE49-F238E27FC236}">
                  <a16:creationId xmlns:a16="http://schemas.microsoft.com/office/drawing/2014/main" id="{271711D7-B927-4900-81C5-CB35D5766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6" name="Freeform 32">
              <a:extLst>
                <a:ext uri="{FF2B5EF4-FFF2-40B4-BE49-F238E27FC236}">
                  <a16:creationId xmlns:a16="http://schemas.microsoft.com/office/drawing/2014/main" id="{B15E34E8-1921-4DAD-97C1-95AF17EF9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7" name="Freeform 565">
              <a:extLst>
                <a:ext uri="{FF2B5EF4-FFF2-40B4-BE49-F238E27FC236}">
                  <a16:creationId xmlns:a16="http://schemas.microsoft.com/office/drawing/2014/main" id="{F301E858-F59A-4C3B-8612-147F91249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8" name="Freeform 566">
              <a:extLst>
                <a:ext uri="{FF2B5EF4-FFF2-40B4-BE49-F238E27FC236}">
                  <a16:creationId xmlns:a16="http://schemas.microsoft.com/office/drawing/2014/main" id="{4C61B98D-9D7B-455A-9B97-304E919E42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9" name="Freeform 567">
              <a:extLst>
                <a:ext uri="{FF2B5EF4-FFF2-40B4-BE49-F238E27FC236}">
                  <a16:creationId xmlns:a16="http://schemas.microsoft.com/office/drawing/2014/main" id="{A97BF01D-6B6E-405D-AF65-BEC15DE4B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0" name="Freeform 568">
              <a:extLst>
                <a:ext uri="{FF2B5EF4-FFF2-40B4-BE49-F238E27FC236}">
                  <a16:creationId xmlns:a16="http://schemas.microsoft.com/office/drawing/2014/main" id="{83F6F5E5-0ADC-4FA7-8DA8-C9B1DE660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1" name="Freeform 29">
              <a:extLst>
                <a:ext uri="{FF2B5EF4-FFF2-40B4-BE49-F238E27FC236}">
                  <a16:creationId xmlns:a16="http://schemas.microsoft.com/office/drawing/2014/main" id="{D42E65C0-CBD2-4A7A-B086-A9601D688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2" name="Freeform 31">
              <a:extLst>
                <a:ext uri="{FF2B5EF4-FFF2-40B4-BE49-F238E27FC236}">
                  <a16:creationId xmlns:a16="http://schemas.microsoft.com/office/drawing/2014/main" id="{674BEB64-EBA4-44DC-BEB5-7D5AFBBDF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3" name="Freeform 29">
              <a:extLst>
                <a:ext uri="{FF2B5EF4-FFF2-40B4-BE49-F238E27FC236}">
                  <a16:creationId xmlns:a16="http://schemas.microsoft.com/office/drawing/2014/main" id="{18508602-3070-4BA7-A8E3-354F40616C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4" name="Freeform 30">
              <a:extLst>
                <a:ext uri="{FF2B5EF4-FFF2-40B4-BE49-F238E27FC236}">
                  <a16:creationId xmlns:a16="http://schemas.microsoft.com/office/drawing/2014/main" id="{36BEB0EA-D419-4EA9-AAC3-8A60B2C85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5" name="Freeform 31">
              <a:extLst>
                <a:ext uri="{FF2B5EF4-FFF2-40B4-BE49-F238E27FC236}">
                  <a16:creationId xmlns:a16="http://schemas.microsoft.com/office/drawing/2014/main" id="{6C3772DD-4E41-4AA9-BECA-9D2ECAB8EB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6" name="Freeform 32">
              <a:extLst>
                <a:ext uri="{FF2B5EF4-FFF2-40B4-BE49-F238E27FC236}">
                  <a16:creationId xmlns:a16="http://schemas.microsoft.com/office/drawing/2014/main" id="{A56661FC-8CD0-4B17-BE7B-D477877B9C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7" name="Freeform 29">
              <a:extLst>
                <a:ext uri="{FF2B5EF4-FFF2-40B4-BE49-F238E27FC236}">
                  <a16:creationId xmlns:a16="http://schemas.microsoft.com/office/drawing/2014/main" id="{04837D6C-4FA1-4679-BA0C-28DC054899C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8" name="Freeform 30">
              <a:extLst>
                <a:ext uri="{FF2B5EF4-FFF2-40B4-BE49-F238E27FC236}">
                  <a16:creationId xmlns:a16="http://schemas.microsoft.com/office/drawing/2014/main" id="{F6DA6ABB-1EE0-4A01-84FF-906EC17C1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9" name="Freeform 31">
              <a:extLst>
                <a:ext uri="{FF2B5EF4-FFF2-40B4-BE49-F238E27FC236}">
                  <a16:creationId xmlns:a16="http://schemas.microsoft.com/office/drawing/2014/main" id="{0F4C7EEC-BAF6-472E-BA9C-AE939370C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0" name="Freeform 32">
              <a:extLst>
                <a:ext uri="{FF2B5EF4-FFF2-40B4-BE49-F238E27FC236}">
                  <a16:creationId xmlns:a16="http://schemas.microsoft.com/office/drawing/2014/main" id="{6A8EE3B6-C085-40B2-84C1-40622D54B5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1" name="Freeform 29">
              <a:extLst>
                <a:ext uri="{FF2B5EF4-FFF2-40B4-BE49-F238E27FC236}">
                  <a16:creationId xmlns:a16="http://schemas.microsoft.com/office/drawing/2014/main" id="{1E9EF89E-A8CB-4779-A344-353933B3E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2" name="Freeform 30">
              <a:extLst>
                <a:ext uri="{FF2B5EF4-FFF2-40B4-BE49-F238E27FC236}">
                  <a16:creationId xmlns:a16="http://schemas.microsoft.com/office/drawing/2014/main" id="{E17E0A6D-EFDC-49AA-A1C8-8124EFE0E23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3" name="Freeform 31">
              <a:extLst>
                <a:ext uri="{FF2B5EF4-FFF2-40B4-BE49-F238E27FC236}">
                  <a16:creationId xmlns:a16="http://schemas.microsoft.com/office/drawing/2014/main" id="{BEE4A88D-C520-47BC-B7B1-C38A40185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4" name="Freeform 32">
              <a:extLst>
                <a:ext uri="{FF2B5EF4-FFF2-40B4-BE49-F238E27FC236}">
                  <a16:creationId xmlns:a16="http://schemas.microsoft.com/office/drawing/2014/main" id="{EDEE3BB3-EA25-4AA9-B082-1BDF0163C4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5" name="Freeform 29">
              <a:extLst>
                <a:ext uri="{FF2B5EF4-FFF2-40B4-BE49-F238E27FC236}">
                  <a16:creationId xmlns:a16="http://schemas.microsoft.com/office/drawing/2014/main" id="{8272046A-8640-41F6-90B6-2C3FD0888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6" name="Freeform 30">
              <a:extLst>
                <a:ext uri="{FF2B5EF4-FFF2-40B4-BE49-F238E27FC236}">
                  <a16:creationId xmlns:a16="http://schemas.microsoft.com/office/drawing/2014/main" id="{231F5A58-9373-4A61-98D0-FA2CD9BBBE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7" name="Freeform 31">
              <a:extLst>
                <a:ext uri="{FF2B5EF4-FFF2-40B4-BE49-F238E27FC236}">
                  <a16:creationId xmlns:a16="http://schemas.microsoft.com/office/drawing/2014/main" id="{D00ED0BD-24C6-463B-937A-3D9521399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8" name="Freeform 32">
              <a:extLst>
                <a:ext uri="{FF2B5EF4-FFF2-40B4-BE49-F238E27FC236}">
                  <a16:creationId xmlns:a16="http://schemas.microsoft.com/office/drawing/2014/main" id="{B86E4124-58D3-49C8-A5A2-544A71209A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9" name="Freeform 587">
              <a:extLst>
                <a:ext uri="{FF2B5EF4-FFF2-40B4-BE49-F238E27FC236}">
                  <a16:creationId xmlns:a16="http://schemas.microsoft.com/office/drawing/2014/main" id="{BD4E5B58-499B-435F-B2E4-2828C9506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0" name="Freeform 588">
              <a:extLst>
                <a:ext uri="{FF2B5EF4-FFF2-40B4-BE49-F238E27FC236}">
                  <a16:creationId xmlns:a16="http://schemas.microsoft.com/office/drawing/2014/main" id="{21A4F09A-3514-4471-8643-A2BCD4F66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1" name="Freeform 589">
              <a:extLst>
                <a:ext uri="{FF2B5EF4-FFF2-40B4-BE49-F238E27FC236}">
                  <a16:creationId xmlns:a16="http://schemas.microsoft.com/office/drawing/2014/main" id="{AA235E5D-0F1F-4625-8956-43980DDB5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2" name="Freeform 590">
              <a:extLst>
                <a:ext uri="{FF2B5EF4-FFF2-40B4-BE49-F238E27FC236}">
                  <a16:creationId xmlns:a16="http://schemas.microsoft.com/office/drawing/2014/main" id="{D0249B94-586B-46CD-992F-5C7D046FD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138393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3" name="Freeform 29">
              <a:extLst>
                <a:ext uri="{FF2B5EF4-FFF2-40B4-BE49-F238E27FC236}">
                  <a16:creationId xmlns:a16="http://schemas.microsoft.com/office/drawing/2014/main" id="{26797216-55B8-46C9-8C85-F2D8FD388C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4" name="Freeform 31">
              <a:extLst>
                <a:ext uri="{FF2B5EF4-FFF2-40B4-BE49-F238E27FC236}">
                  <a16:creationId xmlns:a16="http://schemas.microsoft.com/office/drawing/2014/main" id="{10364C7F-0261-40A6-B4C7-389373F969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138393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13" name="Freeform 29">
              <a:extLst>
                <a:ext uri="{FF2B5EF4-FFF2-40B4-BE49-F238E27FC236}">
                  <a16:creationId xmlns:a16="http://schemas.microsoft.com/office/drawing/2014/main" id="{1B23074C-B760-4AE3-BFC6-E6DC25B99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14" name="Freeform 30">
              <a:extLst>
                <a:ext uri="{FF2B5EF4-FFF2-40B4-BE49-F238E27FC236}">
                  <a16:creationId xmlns:a16="http://schemas.microsoft.com/office/drawing/2014/main" id="{B04C2E3D-CCDB-4711-B533-BDABAA3EE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15" name="Freeform 31">
              <a:extLst>
                <a:ext uri="{FF2B5EF4-FFF2-40B4-BE49-F238E27FC236}">
                  <a16:creationId xmlns:a16="http://schemas.microsoft.com/office/drawing/2014/main" id="{E6B2FF50-E60E-4045-92F4-4C5181D19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16" name="Freeform 32">
              <a:extLst>
                <a:ext uri="{FF2B5EF4-FFF2-40B4-BE49-F238E27FC236}">
                  <a16:creationId xmlns:a16="http://schemas.microsoft.com/office/drawing/2014/main" id="{03F6C6C0-B24C-4F0B-9496-B3AB7CFB6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17" name="Freeform 29">
              <a:extLst>
                <a:ext uri="{FF2B5EF4-FFF2-40B4-BE49-F238E27FC236}">
                  <a16:creationId xmlns:a16="http://schemas.microsoft.com/office/drawing/2014/main" id="{2251D283-CFC8-4956-87A6-3934D8BD1E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18" name="Freeform 30">
              <a:extLst>
                <a:ext uri="{FF2B5EF4-FFF2-40B4-BE49-F238E27FC236}">
                  <a16:creationId xmlns:a16="http://schemas.microsoft.com/office/drawing/2014/main" id="{5FB9D921-2E24-4EC5-8A33-997C1E2DF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19" name="Freeform 31">
              <a:extLst>
                <a:ext uri="{FF2B5EF4-FFF2-40B4-BE49-F238E27FC236}">
                  <a16:creationId xmlns:a16="http://schemas.microsoft.com/office/drawing/2014/main" id="{279D4165-A1DA-49C1-86F5-5C74978D20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20" name="Freeform 32">
              <a:extLst>
                <a:ext uri="{FF2B5EF4-FFF2-40B4-BE49-F238E27FC236}">
                  <a16:creationId xmlns:a16="http://schemas.microsoft.com/office/drawing/2014/main" id="{6420202D-B845-4312-A9D9-9A3535432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21" name="Freeform 29">
              <a:extLst>
                <a:ext uri="{FF2B5EF4-FFF2-40B4-BE49-F238E27FC236}">
                  <a16:creationId xmlns:a16="http://schemas.microsoft.com/office/drawing/2014/main" id="{8EFF6071-F289-4062-BBC4-AE33CFC717D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22" name="Freeform 30">
              <a:extLst>
                <a:ext uri="{FF2B5EF4-FFF2-40B4-BE49-F238E27FC236}">
                  <a16:creationId xmlns:a16="http://schemas.microsoft.com/office/drawing/2014/main" id="{441787D0-96B2-4E08-AF69-D655C63CAA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23" name="Freeform 31">
              <a:extLst>
                <a:ext uri="{FF2B5EF4-FFF2-40B4-BE49-F238E27FC236}">
                  <a16:creationId xmlns:a16="http://schemas.microsoft.com/office/drawing/2014/main" id="{A8787C4B-025A-490D-90AE-BD89AEF8E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24" name="Freeform 32">
              <a:extLst>
                <a:ext uri="{FF2B5EF4-FFF2-40B4-BE49-F238E27FC236}">
                  <a16:creationId xmlns:a16="http://schemas.microsoft.com/office/drawing/2014/main" id="{7A7773F0-5F9E-411C-9112-3DF5BDB7C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25" name="Freeform 29">
              <a:extLst>
                <a:ext uri="{FF2B5EF4-FFF2-40B4-BE49-F238E27FC236}">
                  <a16:creationId xmlns:a16="http://schemas.microsoft.com/office/drawing/2014/main" id="{70C38269-91B8-4258-8499-10988D6BF04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26" name="Freeform 30">
              <a:extLst>
                <a:ext uri="{FF2B5EF4-FFF2-40B4-BE49-F238E27FC236}">
                  <a16:creationId xmlns:a16="http://schemas.microsoft.com/office/drawing/2014/main" id="{22A0D130-5D75-4073-8E44-6274D6E9211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27" name="Freeform 31">
              <a:extLst>
                <a:ext uri="{FF2B5EF4-FFF2-40B4-BE49-F238E27FC236}">
                  <a16:creationId xmlns:a16="http://schemas.microsoft.com/office/drawing/2014/main" id="{B0764C1F-7406-4704-A7D3-A9A7FEE4B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28" name="Freeform 32">
              <a:extLst>
                <a:ext uri="{FF2B5EF4-FFF2-40B4-BE49-F238E27FC236}">
                  <a16:creationId xmlns:a16="http://schemas.microsoft.com/office/drawing/2014/main" id="{4087F621-368C-4FEB-A399-5B88E67660F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29" name="Freeform 447">
              <a:extLst>
                <a:ext uri="{FF2B5EF4-FFF2-40B4-BE49-F238E27FC236}">
                  <a16:creationId xmlns:a16="http://schemas.microsoft.com/office/drawing/2014/main" id="{BC1CFDE7-9BCA-4A53-85B0-11FBC7DFE4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30" name="Freeform 448">
              <a:extLst>
                <a:ext uri="{FF2B5EF4-FFF2-40B4-BE49-F238E27FC236}">
                  <a16:creationId xmlns:a16="http://schemas.microsoft.com/office/drawing/2014/main" id="{8564789F-9744-4D85-932C-E1CE10961B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31" name="Freeform 449">
              <a:extLst>
                <a:ext uri="{FF2B5EF4-FFF2-40B4-BE49-F238E27FC236}">
                  <a16:creationId xmlns:a16="http://schemas.microsoft.com/office/drawing/2014/main" id="{025C7E22-6146-4ADD-9B7D-DBFC3555D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32" name="Freeform 450">
              <a:extLst>
                <a:ext uri="{FF2B5EF4-FFF2-40B4-BE49-F238E27FC236}">
                  <a16:creationId xmlns:a16="http://schemas.microsoft.com/office/drawing/2014/main" id="{BF9FB715-794B-4D24-8F67-017555492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33" name="Freeform 29">
              <a:extLst>
                <a:ext uri="{FF2B5EF4-FFF2-40B4-BE49-F238E27FC236}">
                  <a16:creationId xmlns:a16="http://schemas.microsoft.com/office/drawing/2014/main" id="{9A19AD2D-B7CF-46A6-9D3B-6C009FCB1D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34" name="Freeform 31">
              <a:extLst>
                <a:ext uri="{FF2B5EF4-FFF2-40B4-BE49-F238E27FC236}">
                  <a16:creationId xmlns:a16="http://schemas.microsoft.com/office/drawing/2014/main" id="{998CF140-4FC7-47C7-A1C2-45A21FFE66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35" name="Freeform 29">
              <a:extLst>
                <a:ext uri="{FF2B5EF4-FFF2-40B4-BE49-F238E27FC236}">
                  <a16:creationId xmlns:a16="http://schemas.microsoft.com/office/drawing/2014/main" id="{E91376E1-7A93-4F7D-AD50-B333A48509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36" name="Freeform 30">
              <a:extLst>
                <a:ext uri="{FF2B5EF4-FFF2-40B4-BE49-F238E27FC236}">
                  <a16:creationId xmlns:a16="http://schemas.microsoft.com/office/drawing/2014/main" id="{511A0981-A534-4FD2-B887-AE1BEF1095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37" name="Freeform 31">
              <a:extLst>
                <a:ext uri="{FF2B5EF4-FFF2-40B4-BE49-F238E27FC236}">
                  <a16:creationId xmlns:a16="http://schemas.microsoft.com/office/drawing/2014/main" id="{81D88B08-8F56-4E3F-BC75-228782C80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38" name="Freeform 32">
              <a:extLst>
                <a:ext uri="{FF2B5EF4-FFF2-40B4-BE49-F238E27FC236}">
                  <a16:creationId xmlns:a16="http://schemas.microsoft.com/office/drawing/2014/main" id="{08AAF1B2-FECE-4CA6-85BB-144535599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39" name="Freeform 29">
              <a:extLst>
                <a:ext uri="{FF2B5EF4-FFF2-40B4-BE49-F238E27FC236}">
                  <a16:creationId xmlns:a16="http://schemas.microsoft.com/office/drawing/2014/main" id="{981619CE-8471-429C-B161-78393B3C6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0" name="Freeform 30">
              <a:extLst>
                <a:ext uri="{FF2B5EF4-FFF2-40B4-BE49-F238E27FC236}">
                  <a16:creationId xmlns:a16="http://schemas.microsoft.com/office/drawing/2014/main" id="{DBCEADE3-C9EC-478A-83D6-7169E4ED9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138766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1" name="Freeform 31">
              <a:extLst>
                <a:ext uri="{FF2B5EF4-FFF2-40B4-BE49-F238E27FC236}">
                  <a16:creationId xmlns:a16="http://schemas.microsoft.com/office/drawing/2014/main" id="{938D0299-C5CD-4324-B804-D5811220D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138392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42" name="Freeform 32">
              <a:extLst>
                <a:ext uri="{FF2B5EF4-FFF2-40B4-BE49-F238E27FC236}">
                  <a16:creationId xmlns:a16="http://schemas.microsoft.com/office/drawing/2014/main" id="{D8716C04-EB42-44E4-937C-B43EBEB0E0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138392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795" name="Group 1794">
            <a:extLst>
              <a:ext uri="{FF2B5EF4-FFF2-40B4-BE49-F238E27FC236}">
                <a16:creationId xmlns:a16="http://schemas.microsoft.com/office/drawing/2014/main" id="{FE4EC17A-6954-4BFF-B6A5-218A353571C6}"/>
              </a:ext>
            </a:extLst>
          </p:cNvPr>
          <p:cNvGrpSpPr/>
          <p:nvPr userDrawn="1"/>
        </p:nvGrpSpPr>
        <p:grpSpPr>
          <a:xfrm>
            <a:off x="83664" y="63838"/>
            <a:ext cx="12009863" cy="176637"/>
            <a:chOff x="83664" y="-72234"/>
            <a:chExt cx="12009863" cy="176637"/>
          </a:xfrm>
        </p:grpSpPr>
        <p:sp>
          <p:nvSpPr>
            <p:cNvPr id="767" name="Freeform 29">
              <a:extLst>
                <a:ext uri="{FF2B5EF4-FFF2-40B4-BE49-F238E27FC236}">
                  <a16:creationId xmlns:a16="http://schemas.microsoft.com/office/drawing/2014/main" id="{614772F6-5921-4727-BC67-275267D5C9A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1994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8" name="Freeform 30">
              <a:extLst>
                <a:ext uri="{FF2B5EF4-FFF2-40B4-BE49-F238E27FC236}">
                  <a16:creationId xmlns:a16="http://schemas.microsoft.com/office/drawing/2014/main" id="{89336505-89EE-4649-8108-22C63E45C2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9" name="Freeform 31">
              <a:extLst>
                <a:ext uri="{FF2B5EF4-FFF2-40B4-BE49-F238E27FC236}">
                  <a16:creationId xmlns:a16="http://schemas.microsoft.com/office/drawing/2014/main" id="{42B468DB-FFEB-4035-9FFB-A121E08243A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79088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0" name="Freeform 32">
              <a:extLst>
                <a:ext uri="{FF2B5EF4-FFF2-40B4-BE49-F238E27FC236}">
                  <a16:creationId xmlns:a16="http://schemas.microsoft.com/office/drawing/2014/main" id="{2EB30022-3839-458D-9E9F-98DDD691F95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8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1" name="Freeform 29">
              <a:extLst>
                <a:ext uri="{FF2B5EF4-FFF2-40B4-BE49-F238E27FC236}">
                  <a16:creationId xmlns:a16="http://schemas.microsoft.com/office/drawing/2014/main" id="{6E24D4C4-66A5-4809-BC19-D3B2137474A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7224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2" name="Freeform 30">
              <a:extLst>
                <a:ext uri="{FF2B5EF4-FFF2-40B4-BE49-F238E27FC236}">
                  <a16:creationId xmlns:a16="http://schemas.microsoft.com/office/drawing/2014/main" id="{C3854B07-3B9B-4D95-99D7-5DE0BDEB640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4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3" name="Freeform 31">
              <a:extLst>
                <a:ext uri="{FF2B5EF4-FFF2-40B4-BE49-F238E27FC236}">
                  <a16:creationId xmlns:a16="http://schemas.microsoft.com/office/drawing/2014/main" id="{96865299-EF88-4194-854E-9D71DA40155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4319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4" name="Freeform 32">
              <a:extLst>
                <a:ext uri="{FF2B5EF4-FFF2-40B4-BE49-F238E27FC236}">
                  <a16:creationId xmlns:a16="http://schemas.microsoft.com/office/drawing/2014/main" id="{16EE6F5C-132B-4A65-92A1-1EEF9B1E871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8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5" name="Freeform 29">
              <a:extLst>
                <a:ext uri="{FF2B5EF4-FFF2-40B4-BE49-F238E27FC236}">
                  <a16:creationId xmlns:a16="http://schemas.microsoft.com/office/drawing/2014/main" id="{22679479-F7CB-4AF0-B6D7-3EB0BCC3816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6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6" name="Freeform 30">
              <a:extLst>
                <a:ext uri="{FF2B5EF4-FFF2-40B4-BE49-F238E27FC236}">
                  <a16:creationId xmlns:a16="http://schemas.microsoft.com/office/drawing/2014/main" id="{BB7129C3-93D6-46BA-87AF-0855E4264A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5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7" name="Freeform 31">
              <a:extLst>
                <a:ext uri="{FF2B5EF4-FFF2-40B4-BE49-F238E27FC236}">
                  <a16:creationId xmlns:a16="http://schemas.microsoft.com/office/drawing/2014/main" id="{046F4406-0AB4-4B5A-A41A-950E5C9B2F2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50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8" name="Freeform 32">
              <a:extLst>
                <a:ext uri="{FF2B5EF4-FFF2-40B4-BE49-F238E27FC236}">
                  <a16:creationId xmlns:a16="http://schemas.microsoft.com/office/drawing/2014/main" id="{3D8F9CFE-3DE0-44D1-82C2-BDC52115EBF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10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9" name="Freeform 29">
              <a:extLst>
                <a:ext uri="{FF2B5EF4-FFF2-40B4-BE49-F238E27FC236}">
                  <a16:creationId xmlns:a16="http://schemas.microsoft.com/office/drawing/2014/main" id="{8EDE7192-E2C3-43D5-8D61-93B0A15E450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7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0" name="Freeform 30">
              <a:extLst>
                <a:ext uri="{FF2B5EF4-FFF2-40B4-BE49-F238E27FC236}">
                  <a16:creationId xmlns:a16="http://schemas.microsoft.com/office/drawing/2014/main" id="{00F56E48-DAC8-46C0-AF33-72FC0E01E9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6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1" name="Freeform 31">
              <a:extLst>
                <a:ext uri="{FF2B5EF4-FFF2-40B4-BE49-F238E27FC236}">
                  <a16:creationId xmlns:a16="http://schemas.microsoft.com/office/drawing/2014/main" id="{B8311F7E-0E6C-410C-9047-BA2DC201DF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2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2" name="Freeform 32">
              <a:extLst>
                <a:ext uri="{FF2B5EF4-FFF2-40B4-BE49-F238E27FC236}">
                  <a16:creationId xmlns:a16="http://schemas.microsoft.com/office/drawing/2014/main" id="{3F934E6C-DB5C-4BC1-9B45-A9CAC498C62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41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3" name="Freeform 477">
              <a:extLst>
                <a:ext uri="{FF2B5EF4-FFF2-40B4-BE49-F238E27FC236}">
                  <a16:creationId xmlns:a16="http://schemas.microsoft.com/office/drawing/2014/main" id="{0512599F-6B28-489C-9C90-25A3A5D229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8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4" name="Freeform 478">
              <a:extLst>
                <a:ext uri="{FF2B5EF4-FFF2-40B4-BE49-F238E27FC236}">
                  <a16:creationId xmlns:a16="http://schemas.microsoft.com/office/drawing/2014/main" id="{FFC70E00-1360-4FF9-A11F-5545F2AEE5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7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5" name="Freeform 479">
              <a:extLst>
                <a:ext uri="{FF2B5EF4-FFF2-40B4-BE49-F238E27FC236}">
                  <a16:creationId xmlns:a16="http://schemas.microsoft.com/office/drawing/2014/main" id="{201AEC0A-EDD6-4F6D-BD6A-7C1E9B2F66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2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6" name="Freeform 480">
              <a:extLst>
                <a:ext uri="{FF2B5EF4-FFF2-40B4-BE49-F238E27FC236}">
                  <a16:creationId xmlns:a16="http://schemas.microsoft.com/office/drawing/2014/main" id="{A4D00A7C-F2EE-43A3-847F-C3D4E057D6D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2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7" name="Freeform 29">
              <a:extLst>
                <a:ext uri="{FF2B5EF4-FFF2-40B4-BE49-F238E27FC236}">
                  <a16:creationId xmlns:a16="http://schemas.microsoft.com/office/drawing/2014/main" id="{AA625113-BA4F-4619-98A5-EB664EF5B9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8" name="Freeform 31">
              <a:extLst>
                <a:ext uri="{FF2B5EF4-FFF2-40B4-BE49-F238E27FC236}">
                  <a16:creationId xmlns:a16="http://schemas.microsoft.com/office/drawing/2014/main" id="{BBB7A7C7-18DC-4A64-A1DD-C4BDBDACC85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3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89" name="Freeform 29">
              <a:extLst>
                <a:ext uri="{FF2B5EF4-FFF2-40B4-BE49-F238E27FC236}">
                  <a16:creationId xmlns:a16="http://schemas.microsoft.com/office/drawing/2014/main" id="{0C9D492A-30BA-4896-9F80-19FF0E1B92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69520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0" name="Freeform 30">
              <a:extLst>
                <a:ext uri="{FF2B5EF4-FFF2-40B4-BE49-F238E27FC236}">
                  <a16:creationId xmlns:a16="http://schemas.microsoft.com/office/drawing/2014/main" id="{DE3CA819-A6A5-43A8-96E6-B441700272C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1" name="Freeform 31">
              <a:extLst>
                <a:ext uri="{FF2B5EF4-FFF2-40B4-BE49-F238E27FC236}">
                  <a16:creationId xmlns:a16="http://schemas.microsoft.com/office/drawing/2014/main" id="{B0613448-BBF5-480A-9F2A-9220C1B517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6614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2" name="Freeform 32">
              <a:extLst>
                <a:ext uri="{FF2B5EF4-FFF2-40B4-BE49-F238E27FC236}">
                  <a16:creationId xmlns:a16="http://schemas.microsoft.com/office/drawing/2014/main" id="{7E4D36C6-5D5F-44FF-B8A4-078ED16263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4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3" name="Freeform 29">
              <a:extLst>
                <a:ext uri="{FF2B5EF4-FFF2-40B4-BE49-F238E27FC236}">
                  <a16:creationId xmlns:a16="http://schemas.microsoft.com/office/drawing/2014/main" id="{453B15EA-C731-4360-B62B-D3B1F7FF44E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4751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4" name="Freeform 30">
              <a:extLst>
                <a:ext uri="{FF2B5EF4-FFF2-40B4-BE49-F238E27FC236}">
                  <a16:creationId xmlns:a16="http://schemas.microsoft.com/office/drawing/2014/main" id="{E9E8D968-CD65-47D0-B193-62C4AA2791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10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5" name="Freeform 31">
              <a:extLst>
                <a:ext uri="{FF2B5EF4-FFF2-40B4-BE49-F238E27FC236}">
                  <a16:creationId xmlns:a16="http://schemas.microsoft.com/office/drawing/2014/main" id="{DD1076A3-1711-4E77-AD9C-EBFEA664E44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1846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6" name="Freeform 32">
              <a:extLst>
                <a:ext uri="{FF2B5EF4-FFF2-40B4-BE49-F238E27FC236}">
                  <a16:creationId xmlns:a16="http://schemas.microsoft.com/office/drawing/2014/main" id="{56C67064-9657-466C-9E02-818672363B3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5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7" name="Freeform 29">
              <a:extLst>
                <a:ext uri="{FF2B5EF4-FFF2-40B4-BE49-F238E27FC236}">
                  <a16:creationId xmlns:a16="http://schemas.microsoft.com/office/drawing/2014/main" id="{A697151C-FF75-4A1D-98F8-5FC9F45A1BF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8" name="Freeform 30">
              <a:extLst>
                <a:ext uri="{FF2B5EF4-FFF2-40B4-BE49-F238E27FC236}">
                  <a16:creationId xmlns:a16="http://schemas.microsoft.com/office/drawing/2014/main" id="{FF8405CC-B602-467C-BD78-3111C2E5D7A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2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99" name="Freeform 31">
              <a:extLst>
                <a:ext uri="{FF2B5EF4-FFF2-40B4-BE49-F238E27FC236}">
                  <a16:creationId xmlns:a16="http://schemas.microsoft.com/office/drawing/2014/main" id="{0C707019-2AAF-4F24-8B38-88C5377E18A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7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0" name="Freeform 32">
              <a:extLst>
                <a:ext uri="{FF2B5EF4-FFF2-40B4-BE49-F238E27FC236}">
                  <a16:creationId xmlns:a16="http://schemas.microsoft.com/office/drawing/2014/main" id="{DDA94D69-3028-4CEC-8CDE-EEBAA857F01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1" name="Freeform 29">
              <a:extLst>
                <a:ext uri="{FF2B5EF4-FFF2-40B4-BE49-F238E27FC236}">
                  <a16:creationId xmlns:a16="http://schemas.microsoft.com/office/drawing/2014/main" id="{BC0FDDE9-6F06-4A73-B7F9-16C9A24EE21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3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2" name="Freeform 30">
              <a:extLst>
                <a:ext uri="{FF2B5EF4-FFF2-40B4-BE49-F238E27FC236}">
                  <a16:creationId xmlns:a16="http://schemas.microsoft.com/office/drawing/2014/main" id="{FF7D72B8-1FA9-4D3C-B026-D406C0B5852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3" name="Freeform 31">
              <a:extLst>
                <a:ext uri="{FF2B5EF4-FFF2-40B4-BE49-F238E27FC236}">
                  <a16:creationId xmlns:a16="http://schemas.microsoft.com/office/drawing/2014/main" id="{8BDD8B04-FE65-4187-B9B4-F0749D9A70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8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4" name="Freeform 32">
              <a:extLst>
                <a:ext uri="{FF2B5EF4-FFF2-40B4-BE49-F238E27FC236}">
                  <a16:creationId xmlns:a16="http://schemas.microsoft.com/office/drawing/2014/main" id="{E8C0C503-094F-4FAA-AED6-E7C6A156D48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7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5" name="Freeform 499">
              <a:extLst>
                <a:ext uri="{FF2B5EF4-FFF2-40B4-BE49-F238E27FC236}">
                  <a16:creationId xmlns:a16="http://schemas.microsoft.com/office/drawing/2014/main" id="{76909794-918D-4D91-9C5C-1E181BC2CEE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5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6" name="Freeform 500">
              <a:extLst>
                <a:ext uri="{FF2B5EF4-FFF2-40B4-BE49-F238E27FC236}">
                  <a16:creationId xmlns:a16="http://schemas.microsoft.com/office/drawing/2014/main" id="{265D8DDB-4A31-486B-AE91-9FDD7F983A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7" name="Freeform 501">
              <a:extLst>
                <a:ext uri="{FF2B5EF4-FFF2-40B4-BE49-F238E27FC236}">
                  <a16:creationId xmlns:a16="http://schemas.microsoft.com/office/drawing/2014/main" id="{362247C6-3F8C-41F3-B9AA-AC5AB045A8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9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8" name="Freeform 502">
              <a:extLst>
                <a:ext uri="{FF2B5EF4-FFF2-40B4-BE49-F238E27FC236}">
                  <a16:creationId xmlns:a16="http://schemas.microsoft.com/office/drawing/2014/main" id="{B97B9337-888E-4283-A2A5-646D532E3B3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9" y="-72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9" name="Freeform 29">
              <a:extLst>
                <a:ext uri="{FF2B5EF4-FFF2-40B4-BE49-F238E27FC236}">
                  <a16:creationId xmlns:a16="http://schemas.microsoft.com/office/drawing/2014/main" id="{92536FBE-583E-4FB5-A1FA-F9C26DB266A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10" name="Freeform 31">
              <a:extLst>
                <a:ext uri="{FF2B5EF4-FFF2-40B4-BE49-F238E27FC236}">
                  <a16:creationId xmlns:a16="http://schemas.microsoft.com/office/drawing/2014/main" id="{EE005D88-210D-452D-8763-336F63B8C2B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-72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7" name="Freeform 29">
              <a:extLst>
                <a:ext uri="{FF2B5EF4-FFF2-40B4-BE49-F238E27FC236}">
                  <a16:creationId xmlns:a16="http://schemas.microsoft.com/office/drawing/2014/main" id="{FE9D6EC3-A58A-4E31-AC55-2D57D6BCB5C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7048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8" name="Freeform 30">
              <a:extLst>
                <a:ext uri="{FF2B5EF4-FFF2-40B4-BE49-F238E27FC236}">
                  <a16:creationId xmlns:a16="http://schemas.microsoft.com/office/drawing/2014/main" id="{A11155C5-42D1-4707-8AF7-D6078F97AFF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7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9" name="Freeform 31">
              <a:extLst>
                <a:ext uri="{FF2B5EF4-FFF2-40B4-BE49-F238E27FC236}">
                  <a16:creationId xmlns:a16="http://schemas.microsoft.com/office/drawing/2014/main" id="{5B097D59-75A3-47B7-8B6D-42537A5EEEE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4142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0" name="Freeform 32">
              <a:extLst>
                <a:ext uri="{FF2B5EF4-FFF2-40B4-BE49-F238E27FC236}">
                  <a16:creationId xmlns:a16="http://schemas.microsoft.com/office/drawing/2014/main" id="{70E017AD-4B48-44E8-8B05-7F99D844B0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8001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1" name="Freeform 29">
              <a:extLst>
                <a:ext uri="{FF2B5EF4-FFF2-40B4-BE49-F238E27FC236}">
                  <a16:creationId xmlns:a16="http://schemas.microsoft.com/office/drawing/2014/main" id="{7E8D14B5-1349-40CA-9808-CFFD1A70327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2278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2" name="Freeform 30">
              <a:extLst>
                <a:ext uri="{FF2B5EF4-FFF2-40B4-BE49-F238E27FC236}">
                  <a16:creationId xmlns:a16="http://schemas.microsoft.com/office/drawing/2014/main" id="{AF784CB8-E2F5-49DF-A819-E44A5D75F37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8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3" name="Freeform 31">
              <a:extLst>
                <a:ext uri="{FF2B5EF4-FFF2-40B4-BE49-F238E27FC236}">
                  <a16:creationId xmlns:a16="http://schemas.microsoft.com/office/drawing/2014/main" id="{BD762B4B-40CF-4ACB-BA51-9BBF5A273D7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19373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4" name="Freeform 32">
              <a:extLst>
                <a:ext uri="{FF2B5EF4-FFF2-40B4-BE49-F238E27FC236}">
                  <a16:creationId xmlns:a16="http://schemas.microsoft.com/office/drawing/2014/main" id="{BA1CD4E8-2177-4700-8DCD-61E8BE6FE65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5" name="Freeform 29">
              <a:extLst>
                <a:ext uri="{FF2B5EF4-FFF2-40B4-BE49-F238E27FC236}">
                  <a16:creationId xmlns:a16="http://schemas.microsoft.com/office/drawing/2014/main" id="{E943FD70-EBDD-4249-8F10-C034813A5CD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10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6" name="Freeform 30">
              <a:extLst>
                <a:ext uri="{FF2B5EF4-FFF2-40B4-BE49-F238E27FC236}">
                  <a16:creationId xmlns:a16="http://schemas.microsoft.com/office/drawing/2014/main" id="{E67C34C1-A534-4441-8974-23B1F982D5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9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7" name="Freeform 31">
              <a:extLst>
                <a:ext uri="{FF2B5EF4-FFF2-40B4-BE49-F238E27FC236}">
                  <a16:creationId xmlns:a16="http://schemas.microsoft.com/office/drawing/2014/main" id="{59385809-82B3-4617-B36C-9B3C471BDD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4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8" name="Freeform 32">
              <a:extLst>
                <a:ext uri="{FF2B5EF4-FFF2-40B4-BE49-F238E27FC236}">
                  <a16:creationId xmlns:a16="http://schemas.microsoft.com/office/drawing/2014/main" id="{44FDD806-D312-46C1-B2C2-E4D1C444FF8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4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9" name="Freeform 29">
              <a:extLst>
                <a:ext uri="{FF2B5EF4-FFF2-40B4-BE49-F238E27FC236}">
                  <a16:creationId xmlns:a16="http://schemas.microsoft.com/office/drawing/2014/main" id="{FA1B48A1-53A3-4400-893D-EBD0DA2B95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40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0" name="Freeform 30">
              <a:extLst>
                <a:ext uri="{FF2B5EF4-FFF2-40B4-BE49-F238E27FC236}">
                  <a16:creationId xmlns:a16="http://schemas.microsoft.com/office/drawing/2014/main" id="{B7C2537A-C55D-4B46-BDDB-1DC4311BCE4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9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1" name="Freeform 31">
              <a:extLst>
                <a:ext uri="{FF2B5EF4-FFF2-40B4-BE49-F238E27FC236}">
                  <a16:creationId xmlns:a16="http://schemas.microsoft.com/office/drawing/2014/main" id="{C88524B4-B1D5-4916-8271-6255E237599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6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2" name="Freeform 32">
              <a:extLst>
                <a:ext uri="{FF2B5EF4-FFF2-40B4-BE49-F238E27FC236}">
                  <a16:creationId xmlns:a16="http://schemas.microsoft.com/office/drawing/2014/main" id="{A236D27D-4D7D-42D2-94C3-190F61F309A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4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3" name="Freeform 387">
              <a:extLst>
                <a:ext uri="{FF2B5EF4-FFF2-40B4-BE49-F238E27FC236}">
                  <a16:creationId xmlns:a16="http://schemas.microsoft.com/office/drawing/2014/main" id="{0F1334F5-7AAE-4F9C-97DC-34E214920C7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2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4" name="Freeform 388">
              <a:extLst>
                <a:ext uri="{FF2B5EF4-FFF2-40B4-BE49-F238E27FC236}">
                  <a16:creationId xmlns:a16="http://schemas.microsoft.com/office/drawing/2014/main" id="{76D88E1A-A29B-40C7-8A9C-66F13DDB0B3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5" name="Freeform 389">
              <a:extLst>
                <a:ext uri="{FF2B5EF4-FFF2-40B4-BE49-F238E27FC236}">
                  <a16:creationId xmlns:a16="http://schemas.microsoft.com/office/drawing/2014/main" id="{E426840C-7796-4C50-B813-1F0405DECC8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6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6" name="Freeform 390">
              <a:extLst>
                <a:ext uri="{FF2B5EF4-FFF2-40B4-BE49-F238E27FC236}">
                  <a16:creationId xmlns:a16="http://schemas.microsoft.com/office/drawing/2014/main" id="{DBD0B1F1-6FFD-4BBF-B388-CDBD745D5AE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6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7" name="Freeform 29">
              <a:extLst>
                <a:ext uri="{FF2B5EF4-FFF2-40B4-BE49-F238E27FC236}">
                  <a16:creationId xmlns:a16="http://schemas.microsoft.com/office/drawing/2014/main" id="{1947A14D-9B37-4100-81B0-258E3BC44E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3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8" name="Freeform 31">
              <a:extLst>
                <a:ext uri="{FF2B5EF4-FFF2-40B4-BE49-F238E27FC236}">
                  <a16:creationId xmlns:a16="http://schemas.microsoft.com/office/drawing/2014/main" id="{5453913E-348D-40B7-9374-DFF29C4CE14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7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9" name="Freeform 29">
              <a:extLst>
                <a:ext uri="{FF2B5EF4-FFF2-40B4-BE49-F238E27FC236}">
                  <a16:creationId xmlns:a16="http://schemas.microsoft.com/office/drawing/2014/main" id="{4ECD8DC6-4CBB-429E-A832-0B4201300A9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4575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0" name="Freeform 30">
              <a:extLst>
                <a:ext uri="{FF2B5EF4-FFF2-40B4-BE49-F238E27FC236}">
                  <a16:creationId xmlns:a16="http://schemas.microsoft.com/office/drawing/2014/main" id="{EE264C89-1F9F-402D-AE8F-8965CBB43D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1" name="Freeform 31">
              <a:extLst>
                <a:ext uri="{FF2B5EF4-FFF2-40B4-BE49-F238E27FC236}">
                  <a16:creationId xmlns:a16="http://schemas.microsoft.com/office/drawing/2014/main" id="{78BE4E85-42C5-4CCD-8B83-5C74AD875C1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1668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2" name="Freeform 32">
              <a:extLst>
                <a:ext uri="{FF2B5EF4-FFF2-40B4-BE49-F238E27FC236}">
                  <a16:creationId xmlns:a16="http://schemas.microsoft.com/office/drawing/2014/main" id="{713ADC67-1B79-4531-8A08-6E56ED86614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8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3" name="Freeform 397">
              <a:extLst>
                <a:ext uri="{FF2B5EF4-FFF2-40B4-BE49-F238E27FC236}">
                  <a16:creationId xmlns:a16="http://schemas.microsoft.com/office/drawing/2014/main" id="{FF27E2F8-2B3C-48D5-99DB-2ED40A89BEF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9805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4" name="Freeform 398">
              <a:extLst>
                <a:ext uri="{FF2B5EF4-FFF2-40B4-BE49-F238E27FC236}">
                  <a16:creationId xmlns:a16="http://schemas.microsoft.com/office/drawing/2014/main" id="{D644679D-AAFB-4890-8CCD-CD32049F3AF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4" y="-6850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5" name="Freeform 399">
              <a:extLst>
                <a:ext uri="{FF2B5EF4-FFF2-40B4-BE49-F238E27FC236}">
                  <a16:creationId xmlns:a16="http://schemas.microsoft.com/office/drawing/2014/main" id="{00E76FF1-CF2E-4965-9B4D-FB55D7D2FC3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6899" y="-72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6" name="Freeform 400">
              <a:extLst>
                <a:ext uri="{FF2B5EF4-FFF2-40B4-BE49-F238E27FC236}">
                  <a16:creationId xmlns:a16="http://schemas.microsoft.com/office/drawing/2014/main" id="{01D5C4B2-6A15-4430-A586-61A49A22299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8" y="-72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796" name="Group 1795">
            <a:extLst>
              <a:ext uri="{FF2B5EF4-FFF2-40B4-BE49-F238E27FC236}">
                <a16:creationId xmlns:a16="http://schemas.microsoft.com/office/drawing/2014/main" id="{78F5DB95-0743-4194-AF8E-731BCEBC63A0}"/>
              </a:ext>
            </a:extLst>
          </p:cNvPr>
          <p:cNvGrpSpPr/>
          <p:nvPr userDrawn="1"/>
        </p:nvGrpSpPr>
        <p:grpSpPr>
          <a:xfrm>
            <a:off x="83664" y="348872"/>
            <a:ext cx="12009864" cy="176637"/>
            <a:chOff x="83663" y="225542"/>
            <a:chExt cx="12009864" cy="176637"/>
          </a:xfrm>
        </p:grpSpPr>
        <p:sp>
          <p:nvSpPr>
            <p:cNvPr id="811" name="Freeform 29">
              <a:extLst>
                <a:ext uri="{FF2B5EF4-FFF2-40B4-BE49-F238E27FC236}">
                  <a16:creationId xmlns:a16="http://schemas.microsoft.com/office/drawing/2014/main" id="{48C2BA7C-C171-4DE7-B360-0D6AD3E7EB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12" name="Freeform 30">
              <a:extLst>
                <a:ext uri="{FF2B5EF4-FFF2-40B4-BE49-F238E27FC236}">
                  <a16:creationId xmlns:a16="http://schemas.microsoft.com/office/drawing/2014/main" id="{760CE1DE-ACCB-4DB4-B5A3-8B6FD14A4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9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13" name="Freeform 31">
              <a:extLst>
                <a:ext uri="{FF2B5EF4-FFF2-40B4-BE49-F238E27FC236}">
                  <a16:creationId xmlns:a16="http://schemas.microsoft.com/office/drawing/2014/main" id="{F6E04536-CA56-4716-96F4-4A132F4D4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5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14" name="Freeform 32">
              <a:extLst>
                <a:ext uri="{FF2B5EF4-FFF2-40B4-BE49-F238E27FC236}">
                  <a16:creationId xmlns:a16="http://schemas.microsoft.com/office/drawing/2014/main" id="{2AFA537E-385D-4008-856F-F34A92494A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15" name="Freeform 29">
              <a:extLst>
                <a:ext uri="{FF2B5EF4-FFF2-40B4-BE49-F238E27FC236}">
                  <a16:creationId xmlns:a16="http://schemas.microsoft.com/office/drawing/2014/main" id="{EFD04C3C-A4AB-4871-B02B-0E733E3BDEB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8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16" name="Freeform 30">
              <a:extLst>
                <a:ext uri="{FF2B5EF4-FFF2-40B4-BE49-F238E27FC236}">
                  <a16:creationId xmlns:a16="http://schemas.microsoft.com/office/drawing/2014/main" id="{37FEA7BF-04A4-4A9C-8CB5-DCA193913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17" name="Freeform 31">
              <a:extLst>
                <a:ext uri="{FF2B5EF4-FFF2-40B4-BE49-F238E27FC236}">
                  <a16:creationId xmlns:a16="http://schemas.microsoft.com/office/drawing/2014/main" id="{039BFC52-0F72-43C8-A3A3-38405DB261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4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18" name="Freeform 32">
              <a:extLst>
                <a:ext uri="{FF2B5EF4-FFF2-40B4-BE49-F238E27FC236}">
                  <a16:creationId xmlns:a16="http://schemas.microsoft.com/office/drawing/2014/main" id="{29FC1F44-1F6F-4038-B2B4-0944B1A8B2A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2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19" name="Freeform 29">
              <a:extLst>
                <a:ext uri="{FF2B5EF4-FFF2-40B4-BE49-F238E27FC236}">
                  <a16:creationId xmlns:a16="http://schemas.microsoft.com/office/drawing/2014/main" id="{6CDA1E19-1982-4657-90F9-76384E561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6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0" name="Freeform 30">
              <a:extLst>
                <a:ext uri="{FF2B5EF4-FFF2-40B4-BE49-F238E27FC236}">
                  <a16:creationId xmlns:a16="http://schemas.microsoft.com/office/drawing/2014/main" id="{C2163247-7818-43CB-B885-2804B135D9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1" name="Freeform 31">
              <a:extLst>
                <a:ext uri="{FF2B5EF4-FFF2-40B4-BE49-F238E27FC236}">
                  <a16:creationId xmlns:a16="http://schemas.microsoft.com/office/drawing/2014/main" id="{FA256FAE-3764-4396-874F-31962D968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3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2" name="Freeform 32">
              <a:extLst>
                <a:ext uri="{FF2B5EF4-FFF2-40B4-BE49-F238E27FC236}">
                  <a16:creationId xmlns:a16="http://schemas.microsoft.com/office/drawing/2014/main" id="{8720DB38-7D29-41B3-BFF2-9D549CB39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1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3" name="Freeform 29">
              <a:extLst>
                <a:ext uri="{FF2B5EF4-FFF2-40B4-BE49-F238E27FC236}">
                  <a16:creationId xmlns:a16="http://schemas.microsoft.com/office/drawing/2014/main" id="{1FB0C8F1-C645-4A0D-BC09-7086DBD13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4" name="Freeform 30">
              <a:extLst>
                <a:ext uri="{FF2B5EF4-FFF2-40B4-BE49-F238E27FC236}">
                  <a16:creationId xmlns:a16="http://schemas.microsoft.com/office/drawing/2014/main" id="{258079EE-33F0-4702-97A1-D1554A5AD2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7656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5" name="Freeform 31">
              <a:extLst>
                <a:ext uri="{FF2B5EF4-FFF2-40B4-BE49-F238E27FC236}">
                  <a16:creationId xmlns:a16="http://schemas.microsoft.com/office/drawing/2014/main" id="{09E1B1FC-279B-4B68-B35B-8CF92EEF8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2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6" name="Freeform 32">
              <a:extLst>
                <a:ext uri="{FF2B5EF4-FFF2-40B4-BE49-F238E27FC236}">
                  <a16:creationId xmlns:a16="http://schemas.microsoft.com/office/drawing/2014/main" id="{BDD4D431-D290-4A4D-95E6-4E564CAD1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10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7" name="Freeform 521">
              <a:extLst>
                <a:ext uri="{FF2B5EF4-FFF2-40B4-BE49-F238E27FC236}">
                  <a16:creationId xmlns:a16="http://schemas.microsoft.com/office/drawing/2014/main" id="{EBB834A8-4D91-49DE-937E-A5BDCE0864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4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8" name="Freeform 522">
              <a:extLst>
                <a:ext uri="{FF2B5EF4-FFF2-40B4-BE49-F238E27FC236}">
                  <a16:creationId xmlns:a16="http://schemas.microsoft.com/office/drawing/2014/main" id="{704A953A-7E84-4A09-840D-6453C51F00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2425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29" name="Freeform 523">
              <a:extLst>
                <a:ext uri="{FF2B5EF4-FFF2-40B4-BE49-F238E27FC236}">
                  <a16:creationId xmlns:a16="http://schemas.microsoft.com/office/drawing/2014/main" id="{3CADE2DC-1BE1-43CE-9028-A17EB4858FD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4751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0" name="Freeform 524">
              <a:extLst>
                <a:ext uri="{FF2B5EF4-FFF2-40B4-BE49-F238E27FC236}">
                  <a16:creationId xmlns:a16="http://schemas.microsoft.com/office/drawing/2014/main" id="{2F825BFF-9883-416D-B601-B2550760A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1" name="Freeform 29">
              <a:extLst>
                <a:ext uri="{FF2B5EF4-FFF2-40B4-BE49-F238E27FC236}">
                  <a16:creationId xmlns:a16="http://schemas.microsoft.com/office/drawing/2014/main" id="{A421E879-F37C-40C4-988A-05AB002F01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4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2" name="Freeform 31">
              <a:extLst>
                <a:ext uri="{FF2B5EF4-FFF2-40B4-BE49-F238E27FC236}">
                  <a16:creationId xmlns:a16="http://schemas.microsoft.com/office/drawing/2014/main" id="{24199D43-9FDB-41FC-8DAA-E10684625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9520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3" name="Freeform 29">
              <a:extLst>
                <a:ext uri="{FF2B5EF4-FFF2-40B4-BE49-F238E27FC236}">
                  <a16:creationId xmlns:a16="http://schemas.microsoft.com/office/drawing/2014/main" id="{9FBBF5D5-45D8-405B-A0A1-EC9E696AA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2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4" name="Freeform 30">
              <a:extLst>
                <a:ext uri="{FF2B5EF4-FFF2-40B4-BE49-F238E27FC236}">
                  <a16:creationId xmlns:a16="http://schemas.microsoft.com/office/drawing/2014/main" id="{EAF3A785-EDBE-40E3-A43F-B311232B9CB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3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5" name="Freeform 31">
              <a:extLst>
                <a:ext uri="{FF2B5EF4-FFF2-40B4-BE49-F238E27FC236}">
                  <a16:creationId xmlns:a16="http://schemas.microsoft.com/office/drawing/2014/main" id="{C3E82A85-BBBE-4443-89D9-BB06433AB86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8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6" name="Freeform 32">
              <a:extLst>
                <a:ext uri="{FF2B5EF4-FFF2-40B4-BE49-F238E27FC236}">
                  <a16:creationId xmlns:a16="http://schemas.microsoft.com/office/drawing/2014/main" id="{CEBE9F7B-6655-45A6-93B4-E5B2F9FFF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6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7" name="Freeform 29">
              <a:extLst>
                <a:ext uri="{FF2B5EF4-FFF2-40B4-BE49-F238E27FC236}">
                  <a16:creationId xmlns:a16="http://schemas.microsoft.com/office/drawing/2014/main" id="{7EAF867D-F458-4BED-B217-26623704A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1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8" name="Freeform 30">
              <a:extLst>
                <a:ext uri="{FF2B5EF4-FFF2-40B4-BE49-F238E27FC236}">
                  <a16:creationId xmlns:a16="http://schemas.microsoft.com/office/drawing/2014/main" id="{F525BE7B-2E2A-453D-8D92-EEF0DD1A3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2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39" name="Freeform 31">
              <a:extLst>
                <a:ext uri="{FF2B5EF4-FFF2-40B4-BE49-F238E27FC236}">
                  <a16:creationId xmlns:a16="http://schemas.microsoft.com/office/drawing/2014/main" id="{940AF245-23E8-4049-A71B-82B0FBFE5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8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0" name="Freeform 32">
              <a:extLst>
                <a:ext uri="{FF2B5EF4-FFF2-40B4-BE49-F238E27FC236}">
                  <a16:creationId xmlns:a16="http://schemas.microsoft.com/office/drawing/2014/main" id="{B9782BEE-4F82-448C-9F67-9F3C31383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6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1" name="Freeform 29">
              <a:extLst>
                <a:ext uri="{FF2B5EF4-FFF2-40B4-BE49-F238E27FC236}">
                  <a16:creationId xmlns:a16="http://schemas.microsoft.com/office/drawing/2014/main" id="{FC50875A-C2B1-49F7-85DC-314A5EEAC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20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2" name="Freeform 30">
              <a:extLst>
                <a:ext uri="{FF2B5EF4-FFF2-40B4-BE49-F238E27FC236}">
                  <a16:creationId xmlns:a16="http://schemas.microsoft.com/office/drawing/2014/main" id="{99B4AE58-D34F-4FB7-B49A-F6880B0D1F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3" name="Freeform 31">
              <a:extLst>
                <a:ext uri="{FF2B5EF4-FFF2-40B4-BE49-F238E27FC236}">
                  <a16:creationId xmlns:a16="http://schemas.microsoft.com/office/drawing/2014/main" id="{B782F265-72D7-4730-8609-B70179C3D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6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4" name="Freeform 32">
              <a:extLst>
                <a:ext uri="{FF2B5EF4-FFF2-40B4-BE49-F238E27FC236}">
                  <a16:creationId xmlns:a16="http://schemas.microsoft.com/office/drawing/2014/main" id="{5D873FB8-D4FE-49B8-9258-348E8376D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4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5" name="Freeform 29">
              <a:extLst>
                <a:ext uri="{FF2B5EF4-FFF2-40B4-BE49-F238E27FC236}">
                  <a16:creationId xmlns:a16="http://schemas.microsoft.com/office/drawing/2014/main" id="{DCDD0143-596F-452E-9CC5-6DB71914B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9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6" name="Freeform 30">
              <a:extLst>
                <a:ext uri="{FF2B5EF4-FFF2-40B4-BE49-F238E27FC236}">
                  <a16:creationId xmlns:a16="http://schemas.microsoft.com/office/drawing/2014/main" id="{02FB15A4-8775-431D-A2DB-72C419E47A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0130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7" name="Freeform 31">
              <a:extLst>
                <a:ext uri="{FF2B5EF4-FFF2-40B4-BE49-F238E27FC236}">
                  <a16:creationId xmlns:a16="http://schemas.microsoft.com/office/drawing/2014/main" id="{F960D10A-F346-483E-AB2D-2097A0D04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5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8" name="Freeform 32">
              <a:extLst>
                <a:ext uri="{FF2B5EF4-FFF2-40B4-BE49-F238E27FC236}">
                  <a16:creationId xmlns:a16="http://schemas.microsoft.com/office/drawing/2014/main" id="{0FA958CF-B505-4CC7-AC6E-A36B124A8A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49" name="Freeform 543">
              <a:extLst>
                <a:ext uri="{FF2B5EF4-FFF2-40B4-BE49-F238E27FC236}">
                  <a16:creationId xmlns:a16="http://schemas.microsoft.com/office/drawing/2014/main" id="{A5B76D52-0DBD-4003-BAE3-635980856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50" name="Freeform 544">
              <a:extLst>
                <a:ext uri="{FF2B5EF4-FFF2-40B4-BE49-F238E27FC236}">
                  <a16:creationId xmlns:a16="http://schemas.microsoft.com/office/drawing/2014/main" id="{7B3AF653-F21B-4B83-9E37-2EF2A4279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899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51" name="Freeform 545">
              <a:extLst>
                <a:ext uri="{FF2B5EF4-FFF2-40B4-BE49-F238E27FC236}">
                  <a16:creationId xmlns:a16="http://schemas.microsoft.com/office/drawing/2014/main" id="{F90FA9E6-C19E-482C-8BB7-59DCF5A5A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7225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52" name="Freeform 546">
              <a:extLst>
                <a:ext uri="{FF2B5EF4-FFF2-40B4-BE49-F238E27FC236}">
                  <a16:creationId xmlns:a16="http://schemas.microsoft.com/office/drawing/2014/main" id="{86352EEF-4465-467D-B743-8FE94FCE0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2255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53" name="Freeform 29">
              <a:extLst>
                <a:ext uri="{FF2B5EF4-FFF2-40B4-BE49-F238E27FC236}">
                  <a16:creationId xmlns:a16="http://schemas.microsoft.com/office/drawing/2014/main" id="{B5D670BF-6A8D-4A95-86D1-81EDA26228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7" y="2292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54" name="Freeform 31">
              <a:extLst>
                <a:ext uri="{FF2B5EF4-FFF2-40B4-BE49-F238E27FC236}">
                  <a16:creationId xmlns:a16="http://schemas.microsoft.com/office/drawing/2014/main" id="{A1EACFB4-E3CC-44C0-9479-EB0FDC1C5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1993" y="2255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7" name="Freeform 30">
              <a:extLst>
                <a:ext uri="{FF2B5EF4-FFF2-40B4-BE49-F238E27FC236}">
                  <a16:creationId xmlns:a16="http://schemas.microsoft.com/office/drawing/2014/main" id="{E20F7C2C-7993-4B39-9176-3D0F086C0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710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8" name="Freeform 32">
              <a:extLst>
                <a:ext uri="{FF2B5EF4-FFF2-40B4-BE49-F238E27FC236}">
                  <a16:creationId xmlns:a16="http://schemas.microsoft.com/office/drawing/2014/main" id="{1AD6621C-3BA8-4D45-8131-EB6A25194D6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9" name="Freeform 403">
              <a:extLst>
                <a:ext uri="{FF2B5EF4-FFF2-40B4-BE49-F238E27FC236}">
                  <a16:creationId xmlns:a16="http://schemas.microsoft.com/office/drawing/2014/main" id="{810F15F8-DA4A-44B4-B592-5A28AC6EE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0" name="Freeform 404">
              <a:extLst>
                <a:ext uri="{FF2B5EF4-FFF2-40B4-BE49-F238E27FC236}">
                  <a16:creationId xmlns:a16="http://schemas.microsoft.com/office/drawing/2014/main" id="{ABEB85FD-5B71-4977-B6F1-19D3732C860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479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1" name="Freeform 405">
              <a:extLst>
                <a:ext uri="{FF2B5EF4-FFF2-40B4-BE49-F238E27FC236}">
                  <a16:creationId xmlns:a16="http://schemas.microsoft.com/office/drawing/2014/main" id="{718A2A5E-DC1F-4D86-A899-5BBFFBEC5E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806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2" name="Freeform 406">
              <a:extLst>
                <a:ext uri="{FF2B5EF4-FFF2-40B4-BE49-F238E27FC236}">
                  <a16:creationId xmlns:a16="http://schemas.microsoft.com/office/drawing/2014/main" id="{A03C9514-065D-4E3D-AD1E-7309B6A12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3" name="Freeform 29">
              <a:extLst>
                <a:ext uri="{FF2B5EF4-FFF2-40B4-BE49-F238E27FC236}">
                  <a16:creationId xmlns:a16="http://schemas.microsoft.com/office/drawing/2014/main" id="{E43FAB20-0023-4CDD-85AD-E9776A7CC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7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4" name="Freeform 31">
              <a:extLst>
                <a:ext uri="{FF2B5EF4-FFF2-40B4-BE49-F238E27FC236}">
                  <a16:creationId xmlns:a16="http://schemas.microsoft.com/office/drawing/2014/main" id="{517A3143-60B6-4277-AE64-C0C00A00F3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4574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5" name="Freeform 29">
              <a:extLst>
                <a:ext uri="{FF2B5EF4-FFF2-40B4-BE49-F238E27FC236}">
                  <a16:creationId xmlns:a16="http://schemas.microsoft.com/office/drawing/2014/main" id="{8C460EDD-A409-43C5-A818-D48459FD1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5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6" name="Freeform 30">
              <a:extLst>
                <a:ext uri="{FF2B5EF4-FFF2-40B4-BE49-F238E27FC236}">
                  <a16:creationId xmlns:a16="http://schemas.microsoft.com/office/drawing/2014/main" id="{F7225F37-E476-47F4-8C2D-54BC93493F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7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7" name="Freeform 31">
              <a:extLst>
                <a:ext uri="{FF2B5EF4-FFF2-40B4-BE49-F238E27FC236}">
                  <a16:creationId xmlns:a16="http://schemas.microsoft.com/office/drawing/2014/main" id="{8AD84EF1-F659-462A-84EF-71D9DE5DC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3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8" name="Freeform 32">
              <a:extLst>
                <a:ext uri="{FF2B5EF4-FFF2-40B4-BE49-F238E27FC236}">
                  <a16:creationId xmlns:a16="http://schemas.microsoft.com/office/drawing/2014/main" id="{B57D17D5-9FF0-4B29-836A-D4BFE77BF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9" name="Freeform 29">
              <a:extLst>
                <a:ext uri="{FF2B5EF4-FFF2-40B4-BE49-F238E27FC236}">
                  <a16:creationId xmlns:a16="http://schemas.microsoft.com/office/drawing/2014/main" id="{8335515F-C5ED-4F43-A162-D808FC39B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5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0" name="Freeform 30">
              <a:extLst>
                <a:ext uri="{FF2B5EF4-FFF2-40B4-BE49-F238E27FC236}">
                  <a16:creationId xmlns:a16="http://schemas.microsoft.com/office/drawing/2014/main" id="{6B5E1C9D-A33E-4854-B9D5-5B2DD3B14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6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1" name="Freeform 31">
              <a:extLst>
                <a:ext uri="{FF2B5EF4-FFF2-40B4-BE49-F238E27FC236}">
                  <a16:creationId xmlns:a16="http://schemas.microsoft.com/office/drawing/2014/main" id="{BE6D315F-9CA3-4489-A83D-373A1027A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71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2" name="Freeform 32">
              <a:extLst>
                <a:ext uri="{FF2B5EF4-FFF2-40B4-BE49-F238E27FC236}">
                  <a16:creationId xmlns:a16="http://schemas.microsoft.com/office/drawing/2014/main" id="{0A57BC63-DC74-455C-8CBF-F53CD9BFD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9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3" name="Freeform 29">
              <a:extLst>
                <a:ext uri="{FF2B5EF4-FFF2-40B4-BE49-F238E27FC236}">
                  <a16:creationId xmlns:a16="http://schemas.microsoft.com/office/drawing/2014/main" id="{971FF6DE-5F63-4C91-8DCA-5ADD7F1CD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4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4" name="Freeform 30">
              <a:extLst>
                <a:ext uri="{FF2B5EF4-FFF2-40B4-BE49-F238E27FC236}">
                  <a16:creationId xmlns:a16="http://schemas.microsoft.com/office/drawing/2014/main" id="{1CF1C91C-F9A1-406F-AABB-85AE0E78DE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5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5" name="Freeform 31">
              <a:extLst>
                <a:ext uri="{FF2B5EF4-FFF2-40B4-BE49-F238E27FC236}">
                  <a16:creationId xmlns:a16="http://schemas.microsoft.com/office/drawing/2014/main" id="{F8FA1523-EDBA-47D4-ABEB-4036DB9CAC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40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6" name="Freeform 32">
              <a:extLst>
                <a:ext uri="{FF2B5EF4-FFF2-40B4-BE49-F238E27FC236}">
                  <a16:creationId xmlns:a16="http://schemas.microsoft.com/office/drawing/2014/main" id="{BE57E2E6-D73B-449B-A633-D58E0E15F2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8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7" name="Freeform 29">
              <a:extLst>
                <a:ext uri="{FF2B5EF4-FFF2-40B4-BE49-F238E27FC236}">
                  <a16:creationId xmlns:a16="http://schemas.microsoft.com/office/drawing/2014/main" id="{22A2C003-86F1-4BC2-89B6-5FBCE7E8F3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8" name="Freeform 30">
              <a:extLst>
                <a:ext uri="{FF2B5EF4-FFF2-40B4-BE49-F238E27FC236}">
                  <a16:creationId xmlns:a16="http://schemas.microsoft.com/office/drawing/2014/main" id="{02793DFA-3885-402E-AE28-0049A4C19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5183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9" name="Freeform 31">
              <a:extLst>
                <a:ext uri="{FF2B5EF4-FFF2-40B4-BE49-F238E27FC236}">
                  <a16:creationId xmlns:a16="http://schemas.microsoft.com/office/drawing/2014/main" id="{C062DBAD-868A-4CC5-B5A1-0292C94F74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9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0" name="Freeform 32">
              <a:extLst>
                <a:ext uri="{FF2B5EF4-FFF2-40B4-BE49-F238E27FC236}">
                  <a16:creationId xmlns:a16="http://schemas.microsoft.com/office/drawing/2014/main" id="{590C4795-00C6-4312-876F-27FE1F5D574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7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1" name="Freeform 425">
              <a:extLst>
                <a:ext uri="{FF2B5EF4-FFF2-40B4-BE49-F238E27FC236}">
                  <a16:creationId xmlns:a16="http://schemas.microsoft.com/office/drawing/2014/main" id="{EACA9DD9-457E-4668-947B-2EF6B263DB91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2" name="Freeform 426">
              <a:extLst>
                <a:ext uri="{FF2B5EF4-FFF2-40B4-BE49-F238E27FC236}">
                  <a16:creationId xmlns:a16="http://schemas.microsoft.com/office/drawing/2014/main" id="{02AB393D-C55B-4550-9097-B68D42F31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9953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3" name="Freeform 427">
              <a:extLst>
                <a:ext uri="{FF2B5EF4-FFF2-40B4-BE49-F238E27FC236}">
                  <a16:creationId xmlns:a16="http://schemas.microsoft.com/office/drawing/2014/main" id="{7383A351-D0B5-4A75-B53E-C8458538DC1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2279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4" name="Freeform 428">
              <a:extLst>
                <a:ext uri="{FF2B5EF4-FFF2-40B4-BE49-F238E27FC236}">
                  <a16:creationId xmlns:a16="http://schemas.microsoft.com/office/drawing/2014/main" id="{3A9B07B3-DA9B-47A3-9550-E28DE1918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6" y="22554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5" name="Freeform 29">
              <a:extLst>
                <a:ext uri="{FF2B5EF4-FFF2-40B4-BE49-F238E27FC236}">
                  <a16:creationId xmlns:a16="http://schemas.microsoft.com/office/drawing/2014/main" id="{BEC038E3-3E95-4433-B4B1-4485B46D3D7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1" y="22927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6" name="Freeform 31">
              <a:extLst>
                <a:ext uri="{FF2B5EF4-FFF2-40B4-BE49-F238E27FC236}">
                  <a16:creationId xmlns:a16="http://schemas.microsoft.com/office/drawing/2014/main" id="{CC19AD42-AF04-4026-A66D-0229D381EA3B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7048" y="22554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797" name="Group 1796">
            <a:extLst>
              <a:ext uri="{FF2B5EF4-FFF2-40B4-BE49-F238E27FC236}">
                <a16:creationId xmlns:a16="http://schemas.microsoft.com/office/drawing/2014/main" id="{ADCA3183-3389-4486-8913-D1AEFF5E6A10}"/>
              </a:ext>
            </a:extLst>
          </p:cNvPr>
          <p:cNvGrpSpPr/>
          <p:nvPr userDrawn="1"/>
        </p:nvGrpSpPr>
        <p:grpSpPr>
          <a:xfrm>
            <a:off x="83664" y="633906"/>
            <a:ext cx="12009863" cy="176637"/>
            <a:chOff x="83664" y="515851"/>
            <a:chExt cx="12009863" cy="176637"/>
          </a:xfrm>
        </p:grpSpPr>
        <p:sp>
          <p:nvSpPr>
            <p:cNvPr id="855" name="Freeform 29">
              <a:extLst>
                <a:ext uri="{FF2B5EF4-FFF2-40B4-BE49-F238E27FC236}">
                  <a16:creationId xmlns:a16="http://schemas.microsoft.com/office/drawing/2014/main" id="{6F086788-0344-4F9A-AF82-274CD2E8D45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1994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56" name="Freeform 30">
              <a:extLst>
                <a:ext uri="{FF2B5EF4-FFF2-40B4-BE49-F238E27FC236}">
                  <a16:creationId xmlns:a16="http://schemas.microsoft.com/office/drawing/2014/main" id="{30F87FD2-AAE9-48DD-8109-3CFD7F34AC8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57" name="Freeform 31">
              <a:extLst>
                <a:ext uri="{FF2B5EF4-FFF2-40B4-BE49-F238E27FC236}">
                  <a16:creationId xmlns:a16="http://schemas.microsoft.com/office/drawing/2014/main" id="{D320E54A-79E5-412A-8147-D110485ABB1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79088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58" name="Freeform 32">
              <a:extLst>
                <a:ext uri="{FF2B5EF4-FFF2-40B4-BE49-F238E27FC236}">
                  <a16:creationId xmlns:a16="http://schemas.microsoft.com/office/drawing/2014/main" id="{26552B62-A56A-484E-BBC5-0BEA953D7AD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8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59" name="Freeform 29">
              <a:extLst>
                <a:ext uri="{FF2B5EF4-FFF2-40B4-BE49-F238E27FC236}">
                  <a16:creationId xmlns:a16="http://schemas.microsoft.com/office/drawing/2014/main" id="{11A85A65-D9AE-4B3E-991D-CEF44C60DD9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7224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60" name="Freeform 30">
              <a:extLst>
                <a:ext uri="{FF2B5EF4-FFF2-40B4-BE49-F238E27FC236}">
                  <a16:creationId xmlns:a16="http://schemas.microsoft.com/office/drawing/2014/main" id="{30542A38-A051-439C-B0E9-A658C8A17B3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4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61" name="Freeform 31">
              <a:extLst>
                <a:ext uri="{FF2B5EF4-FFF2-40B4-BE49-F238E27FC236}">
                  <a16:creationId xmlns:a16="http://schemas.microsoft.com/office/drawing/2014/main" id="{19CDDAB7-5384-40F2-AA25-D13A7401CC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4319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62" name="Freeform 32">
              <a:extLst>
                <a:ext uri="{FF2B5EF4-FFF2-40B4-BE49-F238E27FC236}">
                  <a16:creationId xmlns:a16="http://schemas.microsoft.com/office/drawing/2014/main" id="{FB7354C1-E715-4D0E-AA7D-95CE100AC17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8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63" name="Freeform 29">
              <a:extLst>
                <a:ext uri="{FF2B5EF4-FFF2-40B4-BE49-F238E27FC236}">
                  <a16:creationId xmlns:a16="http://schemas.microsoft.com/office/drawing/2014/main" id="{B91BC49D-BE73-47A9-8E61-D700C272084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6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64" name="Freeform 30">
              <a:extLst>
                <a:ext uri="{FF2B5EF4-FFF2-40B4-BE49-F238E27FC236}">
                  <a16:creationId xmlns:a16="http://schemas.microsoft.com/office/drawing/2014/main" id="{BCA17DFF-B361-4DBE-99DD-339461E37C7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5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65" name="Freeform 31">
              <a:extLst>
                <a:ext uri="{FF2B5EF4-FFF2-40B4-BE49-F238E27FC236}">
                  <a16:creationId xmlns:a16="http://schemas.microsoft.com/office/drawing/2014/main" id="{A61862B0-58BE-4AF1-9458-F76D44AB59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50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66" name="Freeform 32">
              <a:extLst>
                <a:ext uri="{FF2B5EF4-FFF2-40B4-BE49-F238E27FC236}">
                  <a16:creationId xmlns:a16="http://schemas.microsoft.com/office/drawing/2014/main" id="{F5090DFF-8E4D-43D2-92D3-ADA80CBE0D4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10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67" name="Freeform 29">
              <a:extLst>
                <a:ext uri="{FF2B5EF4-FFF2-40B4-BE49-F238E27FC236}">
                  <a16:creationId xmlns:a16="http://schemas.microsoft.com/office/drawing/2014/main" id="{2B977FE1-DD0F-45B7-868C-0FD285B0CD0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7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68" name="Freeform 30">
              <a:extLst>
                <a:ext uri="{FF2B5EF4-FFF2-40B4-BE49-F238E27FC236}">
                  <a16:creationId xmlns:a16="http://schemas.microsoft.com/office/drawing/2014/main" id="{CA941E1C-6C82-4228-92A3-96039A6D519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6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69" name="Freeform 31">
              <a:extLst>
                <a:ext uri="{FF2B5EF4-FFF2-40B4-BE49-F238E27FC236}">
                  <a16:creationId xmlns:a16="http://schemas.microsoft.com/office/drawing/2014/main" id="{1519D63C-253C-43D9-A3C0-8D7C8684F31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2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70" name="Freeform 32">
              <a:extLst>
                <a:ext uri="{FF2B5EF4-FFF2-40B4-BE49-F238E27FC236}">
                  <a16:creationId xmlns:a16="http://schemas.microsoft.com/office/drawing/2014/main" id="{54FEF199-2D31-478E-8B88-9510760E689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41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71" name="Freeform 565">
              <a:extLst>
                <a:ext uri="{FF2B5EF4-FFF2-40B4-BE49-F238E27FC236}">
                  <a16:creationId xmlns:a16="http://schemas.microsoft.com/office/drawing/2014/main" id="{263ABB50-686D-4B37-99EC-EAF4D69158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8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72" name="Freeform 566">
              <a:extLst>
                <a:ext uri="{FF2B5EF4-FFF2-40B4-BE49-F238E27FC236}">
                  <a16:creationId xmlns:a16="http://schemas.microsoft.com/office/drawing/2014/main" id="{1BD229F8-5511-43EF-9612-3001510781F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7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73" name="Freeform 567">
              <a:extLst>
                <a:ext uri="{FF2B5EF4-FFF2-40B4-BE49-F238E27FC236}">
                  <a16:creationId xmlns:a16="http://schemas.microsoft.com/office/drawing/2014/main" id="{06F5A3AF-DE9A-48B1-8E69-DFD180E2317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2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74" name="Freeform 568">
              <a:extLst>
                <a:ext uri="{FF2B5EF4-FFF2-40B4-BE49-F238E27FC236}">
                  <a16:creationId xmlns:a16="http://schemas.microsoft.com/office/drawing/2014/main" id="{EE0F8874-1230-43B8-9E19-6939E240D4E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2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75" name="Freeform 29">
              <a:extLst>
                <a:ext uri="{FF2B5EF4-FFF2-40B4-BE49-F238E27FC236}">
                  <a16:creationId xmlns:a16="http://schemas.microsoft.com/office/drawing/2014/main" id="{350709BA-B049-48FC-9299-1C2D219E614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76" name="Freeform 31">
              <a:extLst>
                <a:ext uri="{FF2B5EF4-FFF2-40B4-BE49-F238E27FC236}">
                  <a16:creationId xmlns:a16="http://schemas.microsoft.com/office/drawing/2014/main" id="{07BEFD49-4BD2-4528-8EF5-C7671A12CA2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3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77" name="Freeform 29">
              <a:extLst>
                <a:ext uri="{FF2B5EF4-FFF2-40B4-BE49-F238E27FC236}">
                  <a16:creationId xmlns:a16="http://schemas.microsoft.com/office/drawing/2014/main" id="{1E25FB51-65BE-439F-AF5C-071CB5A662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69520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78" name="Freeform 30">
              <a:extLst>
                <a:ext uri="{FF2B5EF4-FFF2-40B4-BE49-F238E27FC236}">
                  <a16:creationId xmlns:a16="http://schemas.microsoft.com/office/drawing/2014/main" id="{7C77C092-0B57-4731-A117-6B5879E8E50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79" name="Freeform 31">
              <a:extLst>
                <a:ext uri="{FF2B5EF4-FFF2-40B4-BE49-F238E27FC236}">
                  <a16:creationId xmlns:a16="http://schemas.microsoft.com/office/drawing/2014/main" id="{4FAF69FD-8478-440F-A0D9-29D124D91AA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6614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0" name="Freeform 32">
              <a:extLst>
                <a:ext uri="{FF2B5EF4-FFF2-40B4-BE49-F238E27FC236}">
                  <a16:creationId xmlns:a16="http://schemas.microsoft.com/office/drawing/2014/main" id="{73D6C1E6-A15C-4775-A5EA-5675FDD2A61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4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1" name="Freeform 29">
              <a:extLst>
                <a:ext uri="{FF2B5EF4-FFF2-40B4-BE49-F238E27FC236}">
                  <a16:creationId xmlns:a16="http://schemas.microsoft.com/office/drawing/2014/main" id="{26EE3B4D-AFF2-482B-AD50-D4AAE7380D4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4751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2" name="Freeform 30">
              <a:extLst>
                <a:ext uri="{FF2B5EF4-FFF2-40B4-BE49-F238E27FC236}">
                  <a16:creationId xmlns:a16="http://schemas.microsoft.com/office/drawing/2014/main" id="{855276D7-FBA8-492C-B482-97AF086BDBE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10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3" name="Freeform 31">
              <a:extLst>
                <a:ext uri="{FF2B5EF4-FFF2-40B4-BE49-F238E27FC236}">
                  <a16:creationId xmlns:a16="http://schemas.microsoft.com/office/drawing/2014/main" id="{1DF03553-DA4C-4239-ABD7-831EC6B0FD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1846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4" name="Freeform 32">
              <a:extLst>
                <a:ext uri="{FF2B5EF4-FFF2-40B4-BE49-F238E27FC236}">
                  <a16:creationId xmlns:a16="http://schemas.microsoft.com/office/drawing/2014/main" id="{C4FAF3F5-0011-4FDB-B29C-E9EF1A1AE3B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5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5" name="Freeform 29">
              <a:extLst>
                <a:ext uri="{FF2B5EF4-FFF2-40B4-BE49-F238E27FC236}">
                  <a16:creationId xmlns:a16="http://schemas.microsoft.com/office/drawing/2014/main" id="{8E094353-028F-43EE-82A7-5AE0657EA65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6" name="Freeform 30">
              <a:extLst>
                <a:ext uri="{FF2B5EF4-FFF2-40B4-BE49-F238E27FC236}">
                  <a16:creationId xmlns:a16="http://schemas.microsoft.com/office/drawing/2014/main" id="{C938F722-A87F-4E40-915D-6C8A9F88F32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2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7" name="Freeform 31">
              <a:extLst>
                <a:ext uri="{FF2B5EF4-FFF2-40B4-BE49-F238E27FC236}">
                  <a16:creationId xmlns:a16="http://schemas.microsoft.com/office/drawing/2014/main" id="{A2F6F4D8-2132-4852-945D-CE6DD3BEC5F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7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8" name="Freeform 32">
              <a:extLst>
                <a:ext uri="{FF2B5EF4-FFF2-40B4-BE49-F238E27FC236}">
                  <a16:creationId xmlns:a16="http://schemas.microsoft.com/office/drawing/2014/main" id="{4E08E18A-FFEC-42E7-8DFB-50F2554E4DD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9" name="Freeform 29">
              <a:extLst>
                <a:ext uri="{FF2B5EF4-FFF2-40B4-BE49-F238E27FC236}">
                  <a16:creationId xmlns:a16="http://schemas.microsoft.com/office/drawing/2014/main" id="{D14B33B8-EE4D-4807-BCE5-F8D36A41357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3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0" name="Freeform 30">
              <a:extLst>
                <a:ext uri="{FF2B5EF4-FFF2-40B4-BE49-F238E27FC236}">
                  <a16:creationId xmlns:a16="http://schemas.microsoft.com/office/drawing/2014/main" id="{6942BEAF-4DB5-41F6-92CA-6A3D981D34D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1" name="Freeform 31">
              <a:extLst>
                <a:ext uri="{FF2B5EF4-FFF2-40B4-BE49-F238E27FC236}">
                  <a16:creationId xmlns:a16="http://schemas.microsoft.com/office/drawing/2014/main" id="{BEF5A9C5-020B-445F-A80C-9878EB0B88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8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2" name="Freeform 32">
              <a:extLst>
                <a:ext uri="{FF2B5EF4-FFF2-40B4-BE49-F238E27FC236}">
                  <a16:creationId xmlns:a16="http://schemas.microsoft.com/office/drawing/2014/main" id="{D51869B7-E5CB-44DA-82E3-A7D5C1E026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7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3" name="Freeform 587">
              <a:extLst>
                <a:ext uri="{FF2B5EF4-FFF2-40B4-BE49-F238E27FC236}">
                  <a16:creationId xmlns:a16="http://schemas.microsoft.com/office/drawing/2014/main" id="{4C544C49-8F33-4DA1-845B-73B99BEA6CD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5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4" name="Freeform 588">
              <a:extLst>
                <a:ext uri="{FF2B5EF4-FFF2-40B4-BE49-F238E27FC236}">
                  <a16:creationId xmlns:a16="http://schemas.microsoft.com/office/drawing/2014/main" id="{229528D8-2664-4E1B-AFC2-30E17ED36CC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5" name="Freeform 589">
              <a:extLst>
                <a:ext uri="{FF2B5EF4-FFF2-40B4-BE49-F238E27FC236}">
                  <a16:creationId xmlns:a16="http://schemas.microsoft.com/office/drawing/2014/main" id="{043941A6-00C8-4E9A-B608-D05B2245239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9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6" name="Freeform 590">
              <a:extLst>
                <a:ext uri="{FF2B5EF4-FFF2-40B4-BE49-F238E27FC236}">
                  <a16:creationId xmlns:a16="http://schemas.microsoft.com/office/drawing/2014/main" id="{623ADF48-9198-4E4C-BCE3-F177F750526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9" y="51585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7" name="Freeform 29">
              <a:extLst>
                <a:ext uri="{FF2B5EF4-FFF2-40B4-BE49-F238E27FC236}">
                  <a16:creationId xmlns:a16="http://schemas.microsoft.com/office/drawing/2014/main" id="{4ED236BF-BB1E-4439-A35D-415222C53D6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98" name="Freeform 31">
              <a:extLst>
                <a:ext uri="{FF2B5EF4-FFF2-40B4-BE49-F238E27FC236}">
                  <a16:creationId xmlns:a16="http://schemas.microsoft.com/office/drawing/2014/main" id="{8A23FAAE-620A-4294-9841-921C47E9C11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51585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7" name="Freeform 29">
              <a:extLst>
                <a:ext uri="{FF2B5EF4-FFF2-40B4-BE49-F238E27FC236}">
                  <a16:creationId xmlns:a16="http://schemas.microsoft.com/office/drawing/2014/main" id="{1EE53E81-72A9-43B0-9FDF-16877FB32BC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7048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8" name="Freeform 30">
              <a:extLst>
                <a:ext uri="{FF2B5EF4-FFF2-40B4-BE49-F238E27FC236}">
                  <a16:creationId xmlns:a16="http://schemas.microsoft.com/office/drawing/2014/main" id="{BA569DC6-A36F-4A6A-8DEB-F064794C845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7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9" name="Freeform 31">
              <a:extLst>
                <a:ext uri="{FF2B5EF4-FFF2-40B4-BE49-F238E27FC236}">
                  <a16:creationId xmlns:a16="http://schemas.microsoft.com/office/drawing/2014/main" id="{E2E08C06-A087-453E-BF75-1A7AC653D04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4142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0" name="Freeform 32">
              <a:extLst>
                <a:ext uri="{FF2B5EF4-FFF2-40B4-BE49-F238E27FC236}">
                  <a16:creationId xmlns:a16="http://schemas.microsoft.com/office/drawing/2014/main" id="{53D6C9C2-A744-4C1C-8672-ADC54A0FFEE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8001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1" name="Freeform 29">
              <a:extLst>
                <a:ext uri="{FF2B5EF4-FFF2-40B4-BE49-F238E27FC236}">
                  <a16:creationId xmlns:a16="http://schemas.microsoft.com/office/drawing/2014/main" id="{AE0AE3F1-BF26-469D-943E-78DA8EE0E0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2278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2" name="Freeform 30">
              <a:extLst>
                <a:ext uri="{FF2B5EF4-FFF2-40B4-BE49-F238E27FC236}">
                  <a16:creationId xmlns:a16="http://schemas.microsoft.com/office/drawing/2014/main" id="{2BCAC8A7-BFF4-4B50-BB34-3D71B321E14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8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3" name="Freeform 31">
              <a:extLst>
                <a:ext uri="{FF2B5EF4-FFF2-40B4-BE49-F238E27FC236}">
                  <a16:creationId xmlns:a16="http://schemas.microsoft.com/office/drawing/2014/main" id="{A32B46C9-EEFD-4401-B741-ECBB84ADE8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19373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4" name="Freeform 32">
              <a:extLst>
                <a:ext uri="{FF2B5EF4-FFF2-40B4-BE49-F238E27FC236}">
                  <a16:creationId xmlns:a16="http://schemas.microsoft.com/office/drawing/2014/main" id="{62525033-77CC-4C20-8F12-DF93CDA9A72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5" name="Freeform 29">
              <a:extLst>
                <a:ext uri="{FF2B5EF4-FFF2-40B4-BE49-F238E27FC236}">
                  <a16:creationId xmlns:a16="http://schemas.microsoft.com/office/drawing/2014/main" id="{0C20C67A-CE13-43AA-98F8-080F12FD9AC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10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6" name="Freeform 30">
              <a:extLst>
                <a:ext uri="{FF2B5EF4-FFF2-40B4-BE49-F238E27FC236}">
                  <a16:creationId xmlns:a16="http://schemas.microsoft.com/office/drawing/2014/main" id="{576C7748-9555-4564-AB81-8782CF91A59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9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7" name="Freeform 31">
              <a:extLst>
                <a:ext uri="{FF2B5EF4-FFF2-40B4-BE49-F238E27FC236}">
                  <a16:creationId xmlns:a16="http://schemas.microsoft.com/office/drawing/2014/main" id="{64DF0C7B-5C3C-4663-8365-3275BE1C7C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4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8" name="Freeform 32">
              <a:extLst>
                <a:ext uri="{FF2B5EF4-FFF2-40B4-BE49-F238E27FC236}">
                  <a16:creationId xmlns:a16="http://schemas.microsoft.com/office/drawing/2014/main" id="{1FAAF47B-C2A0-43BB-9381-2C75D88567A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4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9" name="Freeform 29">
              <a:extLst>
                <a:ext uri="{FF2B5EF4-FFF2-40B4-BE49-F238E27FC236}">
                  <a16:creationId xmlns:a16="http://schemas.microsoft.com/office/drawing/2014/main" id="{78B52D43-1204-42F6-8F08-FBD181C82C5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40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0" name="Freeform 30">
              <a:extLst>
                <a:ext uri="{FF2B5EF4-FFF2-40B4-BE49-F238E27FC236}">
                  <a16:creationId xmlns:a16="http://schemas.microsoft.com/office/drawing/2014/main" id="{9FF64BAB-253C-4564-A88E-EE1CA77EFFE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9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1" name="Freeform 31">
              <a:extLst>
                <a:ext uri="{FF2B5EF4-FFF2-40B4-BE49-F238E27FC236}">
                  <a16:creationId xmlns:a16="http://schemas.microsoft.com/office/drawing/2014/main" id="{99DD6950-6DFF-4043-907D-206BD875B91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6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2" name="Freeform 32">
              <a:extLst>
                <a:ext uri="{FF2B5EF4-FFF2-40B4-BE49-F238E27FC236}">
                  <a16:creationId xmlns:a16="http://schemas.microsoft.com/office/drawing/2014/main" id="{01F65CF4-C605-49AA-B1FD-136B95E5566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4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3" name="Freeform 447">
              <a:extLst>
                <a:ext uri="{FF2B5EF4-FFF2-40B4-BE49-F238E27FC236}">
                  <a16:creationId xmlns:a16="http://schemas.microsoft.com/office/drawing/2014/main" id="{423EFB1F-DAAF-4114-BCBE-2EC6406CA3E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2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4" name="Freeform 448">
              <a:extLst>
                <a:ext uri="{FF2B5EF4-FFF2-40B4-BE49-F238E27FC236}">
                  <a16:creationId xmlns:a16="http://schemas.microsoft.com/office/drawing/2014/main" id="{E708C960-A737-45D5-8A6B-23138354306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5" name="Freeform 449">
              <a:extLst>
                <a:ext uri="{FF2B5EF4-FFF2-40B4-BE49-F238E27FC236}">
                  <a16:creationId xmlns:a16="http://schemas.microsoft.com/office/drawing/2014/main" id="{76E7BD20-3B7F-4079-94E8-3964CB17C3E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6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6" name="Freeform 450">
              <a:extLst>
                <a:ext uri="{FF2B5EF4-FFF2-40B4-BE49-F238E27FC236}">
                  <a16:creationId xmlns:a16="http://schemas.microsoft.com/office/drawing/2014/main" id="{0A805376-57E8-4BFD-929E-690BDDAE708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6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7" name="Freeform 29">
              <a:extLst>
                <a:ext uri="{FF2B5EF4-FFF2-40B4-BE49-F238E27FC236}">
                  <a16:creationId xmlns:a16="http://schemas.microsoft.com/office/drawing/2014/main" id="{1BBCC45F-89DF-420C-9912-BFE8CE3C521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3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8" name="Freeform 31">
              <a:extLst>
                <a:ext uri="{FF2B5EF4-FFF2-40B4-BE49-F238E27FC236}">
                  <a16:creationId xmlns:a16="http://schemas.microsoft.com/office/drawing/2014/main" id="{F6466281-ECC9-4FCD-8F88-87A21A17F47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7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9" name="Freeform 29">
              <a:extLst>
                <a:ext uri="{FF2B5EF4-FFF2-40B4-BE49-F238E27FC236}">
                  <a16:creationId xmlns:a16="http://schemas.microsoft.com/office/drawing/2014/main" id="{D4172A17-C18F-4225-AD4D-AF2A01CC6CF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4575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0" name="Freeform 30">
              <a:extLst>
                <a:ext uri="{FF2B5EF4-FFF2-40B4-BE49-F238E27FC236}">
                  <a16:creationId xmlns:a16="http://schemas.microsoft.com/office/drawing/2014/main" id="{0F592BA4-15C6-4D6B-AD14-97FD54809D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1" name="Freeform 31">
              <a:extLst>
                <a:ext uri="{FF2B5EF4-FFF2-40B4-BE49-F238E27FC236}">
                  <a16:creationId xmlns:a16="http://schemas.microsoft.com/office/drawing/2014/main" id="{E55177BE-5823-4E9C-86E6-6EFC789C016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1668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2" name="Freeform 32">
              <a:extLst>
                <a:ext uri="{FF2B5EF4-FFF2-40B4-BE49-F238E27FC236}">
                  <a16:creationId xmlns:a16="http://schemas.microsoft.com/office/drawing/2014/main" id="{E85E4376-F754-460F-9A84-05A6FBD0293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8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3" name="Freeform 29">
              <a:extLst>
                <a:ext uri="{FF2B5EF4-FFF2-40B4-BE49-F238E27FC236}">
                  <a16:creationId xmlns:a16="http://schemas.microsoft.com/office/drawing/2014/main" id="{E6945E86-7683-4CFD-8B22-087766B8B83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9805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4" name="Freeform 30">
              <a:extLst>
                <a:ext uri="{FF2B5EF4-FFF2-40B4-BE49-F238E27FC236}">
                  <a16:creationId xmlns:a16="http://schemas.microsoft.com/office/drawing/2014/main" id="{D562F685-1E41-420B-8D41-76103A8FC8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4" y="51958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5" name="Freeform 31">
              <a:extLst>
                <a:ext uri="{FF2B5EF4-FFF2-40B4-BE49-F238E27FC236}">
                  <a16:creationId xmlns:a16="http://schemas.microsoft.com/office/drawing/2014/main" id="{31A9F6E1-20EC-47E9-A554-AD8D8BC58A4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6899" y="51585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6" name="Freeform 32">
              <a:extLst>
                <a:ext uri="{FF2B5EF4-FFF2-40B4-BE49-F238E27FC236}">
                  <a16:creationId xmlns:a16="http://schemas.microsoft.com/office/drawing/2014/main" id="{C611903C-5E0F-464F-8B7C-4EB886C1E81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8" y="51585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02" name="Group 1801">
            <a:extLst>
              <a:ext uri="{FF2B5EF4-FFF2-40B4-BE49-F238E27FC236}">
                <a16:creationId xmlns:a16="http://schemas.microsoft.com/office/drawing/2014/main" id="{6AE2B9B6-C947-40E8-9C29-194017E32D74}"/>
              </a:ext>
            </a:extLst>
          </p:cNvPr>
          <p:cNvGrpSpPr/>
          <p:nvPr userDrawn="1"/>
        </p:nvGrpSpPr>
        <p:grpSpPr>
          <a:xfrm>
            <a:off x="83663" y="6049552"/>
            <a:ext cx="12009863" cy="176637"/>
            <a:chOff x="83663" y="6004311"/>
            <a:chExt cx="12009863" cy="176637"/>
          </a:xfrm>
        </p:grpSpPr>
        <p:sp>
          <p:nvSpPr>
            <p:cNvPr id="991" name="Freeform 29">
              <a:extLst>
                <a:ext uri="{FF2B5EF4-FFF2-40B4-BE49-F238E27FC236}">
                  <a16:creationId xmlns:a16="http://schemas.microsoft.com/office/drawing/2014/main" id="{EB84D63A-0D4B-4075-A871-81FF6D723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92" name="Freeform 30">
              <a:extLst>
                <a:ext uri="{FF2B5EF4-FFF2-40B4-BE49-F238E27FC236}">
                  <a16:creationId xmlns:a16="http://schemas.microsoft.com/office/drawing/2014/main" id="{F1D8AF92-93AF-40D7-83F8-49E1B7F032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93" name="Freeform 31">
              <a:extLst>
                <a:ext uri="{FF2B5EF4-FFF2-40B4-BE49-F238E27FC236}">
                  <a16:creationId xmlns:a16="http://schemas.microsoft.com/office/drawing/2014/main" id="{7A35C52B-F028-45FF-8A9A-3622B4051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94" name="Freeform 32">
              <a:extLst>
                <a:ext uri="{FF2B5EF4-FFF2-40B4-BE49-F238E27FC236}">
                  <a16:creationId xmlns:a16="http://schemas.microsoft.com/office/drawing/2014/main" id="{F53796FF-41D3-410C-BA07-01AF758A96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95" name="Freeform 29">
              <a:extLst>
                <a:ext uri="{FF2B5EF4-FFF2-40B4-BE49-F238E27FC236}">
                  <a16:creationId xmlns:a16="http://schemas.microsoft.com/office/drawing/2014/main" id="{D29764A6-B722-4AEA-A422-85C549D6243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96" name="Freeform 30">
              <a:extLst>
                <a:ext uri="{FF2B5EF4-FFF2-40B4-BE49-F238E27FC236}">
                  <a16:creationId xmlns:a16="http://schemas.microsoft.com/office/drawing/2014/main" id="{CDD9BDE7-668C-41CD-A8FE-AE9DBDEBE1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97" name="Freeform 31">
              <a:extLst>
                <a:ext uri="{FF2B5EF4-FFF2-40B4-BE49-F238E27FC236}">
                  <a16:creationId xmlns:a16="http://schemas.microsoft.com/office/drawing/2014/main" id="{78B4C4D2-DA1D-4895-85E6-12B64EAB8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98" name="Freeform 32">
              <a:extLst>
                <a:ext uri="{FF2B5EF4-FFF2-40B4-BE49-F238E27FC236}">
                  <a16:creationId xmlns:a16="http://schemas.microsoft.com/office/drawing/2014/main" id="{BC0006B3-F800-4317-8783-B91A4FE4E3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99" name="Freeform 29">
              <a:extLst>
                <a:ext uri="{FF2B5EF4-FFF2-40B4-BE49-F238E27FC236}">
                  <a16:creationId xmlns:a16="http://schemas.microsoft.com/office/drawing/2014/main" id="{041382CF-61FD-4660-8FB5-598FB6C61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0" name="Freeform 30">
              <a:extLst>
                <a:ext uri="{FF2B5EF4-FFF2-40B4-BE49-F238E27FC236}">
                  <a16:creationId xmlns:a16="http://schemas.microsoft.com/office/drawing/2014/main" id="{9972FE09-1F04-48BB-BD9D-5FBDA30463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1" name="Freeform 31">
              <a:extLst>
                <a:ext uri="{FF2B5EF4-FFF2-40B4-BE49-F238E27FC236}">
                  <a16:creationId xmlns:a16="http://schemas.microsoft.com/office/drawing/2014/main" id="{C718D31D-4141-4227-9283-7AFF23586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2" name="Freeform 32">
              <a:extLst>
                <a:ext uri="{FF2B5EF4-FFF2-40B4-BE49-F238E27FC236}">
                  <a16:creationId xmlns:a16="http://schemas.microsoft.com/office/drawing/2014/main" id="{95D7D8FE-4145-481D-A4D8-15658D707B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3" name="Freeform 29">
              <a:extLst>
                <a:ext uri="{FF2B5EF4-FFF2-40B4-BE49-F238E27FC236}">
                  <a16:creationId xmlns:a16="http://schemas.microsoft.com/office/drawing/2014/main" id="{A663F658-2CC6-417E-A9EB-6C8F752E0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4" name="Freeform 30">
              <a:extLst>
                <a:ext uri="{FF2B5EF4-FFF2-40B4-BE49-F238E27FC236}">
                  <a16:creationId xmlns:a16="http://schemas.microsoft.com/office/drawing/2014/main" id="{33ECAD77-0D8A-488D-92A4-7681FD0685E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5" name="Freeform 31">
              <a:extLst>
                <a:ext uri="{FF2B5EF4-FFF2-40B4-BE49-F238E27FC236}">
                  <a16:creationId xmlns:a16="http://schemas.microsoft.com/office/drawing/2014/main" id="{5CBC7ED8-966B-4D67-8082-31BA03462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6" name="Freeform 32">
              <a:extLst>
                <a:ext uri="{FF2B5EF4-FFF2-40B4-BE49-F238E27FC236}">
                  <a16:creationId xmlns:a16="http://schemas.microsoft.com/office/drawing/2014/main" id="{9E28EFD6-33FE-4BAC-AA4E-F24484F8CAD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7" name="Freeform 477">
              <a:extLst>
                <a:ext uri="{FF2B5EF4-FFF2-40B4-BE49-F238E27FC236}">
                  <a16:creationId xmlns:a16="http://schemas.microsoft.com/office/drawing/2014/main" id="{35618359-81CE-4C99-A497-F508740CB0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8" name="Freeform 478">
              <a:extLst>
                <a:ext uri="{FF2B5EF4-FFF2-40B4-BE49-F238E27FC236}">
                  <a16:creationId xmlns:a16="http://schemas.microsoft.com/office/drawing/2014/main" id="{5928097D-BC24-45B5-968F-84D6BE800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09" name="Freeform 479">
              <a:extLst>
                <a:ext uri="{FF2B5EF4-FFF2-40B4-BE49-F238E27FC236}">
                  <a16:creationId xmlns:a16="http://schemas.microsoft.com/office/drawing/2014/main" id="{D2F14BB8-A075-4E01-A02D-ED0304BD8B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0" name="Freeform 480">
              <a:extLst>
                <a:ext uri="{FF2B5EF4-FFF2-40B4-BE49-F238E27FC236}">
                  <a16:creationId xmlns:a16="http://schemas.microsoft.com/office/drawing/2014/main" id="{9283E334-67B2-411D-8C60-F399A3FD760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1" name="Freeform 29">
              <a:extLst>
                <a:ext uri="{FF2B5EF4-FFF2-40B4-BE49-F238E27FC236}">
                  <a16:creationId xmlns:a16="http://schemas.microsoft.com/office/drawing/2014/main" id="{D2F28BD3-34CC-4DBC-9BF2-F92663233B1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2" name="Freeform 31">
              <a:extLst>
                <a:ext uri="{FF2B5EF4-FFF2-40B4-BE49-F238E27FC236}">
                  <a16:creationId xmlns:a16="http://schemas.microsoft.com/office/drawing/2014/main" id="{65C4C200-00FB-4671-B0FC-9B5903EFA6B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3" name="Freeform 29">
              <a:extLst>
                <a:ext uri="{FF2B5EF4-FFF2-40B4-BE49-F238E27FC236}">
                  <a16:creationId xmlns:a16="http://schemas.microsoft.com/office/drawing/2014/main" id="{9EE12FD9-1A60-4B4E-BDCE-456710EF8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4" name="Freeform 30">
              <a:extLst>
                <a:ext uri="{FF2B5EF4-FFF2-40B4-BE49-F238E27FC236}">
                  <a16:creationId xmlns:a16="http://schemas.microsoft.com/office/drawing/2014/main" id="{02C3A7AC-51C2-4F57-9CEC-D92373F5D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5" name="Freeform 31">
              <a:extLst>
                <a:ext uri="{FF2B5EF4-FFF2-40B4-BE49-F238E27FC236}">
                  <a16:creationId xmlns:a16="http://schemas.microsoft.com/office/drawing/2014/main" id="{AF46A3D3-8E3C-439D-A7F2-0BE48D34F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6" name="Freeform 32">
              <a:extLst>
                <a:ext uri="{FF2B5EF4-FFF2-40B4-BE49-F238E27FC236}">
                  <a16:creationId xmlns:a16="http://schemas.microsoft.com/office/drawing/2014/main" id="{93D30021-48E0-42FB-BA4B-DFA777ABD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7" name="Freeform 29">
              <a:extLst>
                <a:ext uri="{FF2B5EF4-FFF2-40B4-BE49-F238E27FC236}">
                  <a16:creationId xmlns:a16="http://schemas.microsoft.com/office/drawing/2014/main" id="{DAE0A4FD-A28E-49B5-B2B8-06411201C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8" name="Freeform 30">
              <a:extLst>
                <a:ext uri="{FF2B5EF4-FFF2-40B4-BE49-F238E27FC236}">
                  <a16:creationId xmlns:a16="http://schemas.microsoft.com/office/drawing/2014/main" id="{E1AD0E62-6039-4044-9190-5A00ABCBD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19" name="Freeform 31">
              <a:extLst>
                <a:ext uri="{FF2B5EF4-FFF2-40B4-BE49-F238E27FC236}">
                  <a16:creationId xmlns:a16="http://schemas.microsoft.com/office/drawing/2014/main" id="{06D3B464-B7F8-4CAD-AE5F-D5203D62B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0" name="Freeform 32">
              <a:extLst>
                <a:ext uri="{FF2B5EF4-FFF2-40B4-BE49-F238E27FC236}">
                  <a16:creationId xmlns:a16="http://schemas.microsoft.com/office/drawing/2014/main" id="{D7FB8E1A-03D3-48EC-8354-8ED146B811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1" name="Freeform 29">
              <a:extLst>
                <a:ext uri="{FF2B5EF4-FFF2-40B4-BE49-F238E27FC236}">
                  <a16:creationId xmlns:a16="http://schemas.microsoft.com/office/drawing/2014/main" id="{EFD056BF-C48D-4B03-B052-6DD2738EFA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2" name="Freeform 30">
              <a:extLst>
                <a:ext uri="{FF2B5EF4-FFF2-40B4-BE49-F238E27FC236}">
                  <a16:creationId xmlns:a16="http://schemas.microsoft.com/office/drawing/2014/main" id="{3CE438B3-A909-451C-893B-2ACFEB7E52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3" name="Freeform 31">
              <a:extLst>
                <a:ext uri="{FF2B5EF4-FFF2-40B4-BE49-F238E27FC236}">
                  <a16:creationId xmlns:a16="http://schemas.microsoft.com/office/drawing/2014/main" id="{5B688E72-91E2-4D28-B779-946F4D23A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4" name="Freeform 32">
              <a:extLst>
                <a:ext uri="{FF2B5EF4-FFF2-40B4-BE49-F238E27FC236}">
                  <a16:creationId xmlns:a16="http://schemas.microsoft.com/office/drawing/2014/main" id="{C6F43DA8-BC73-4C5B-94E4-8CB2D4468EE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5" name="Freeform 29">
              <a:extLst>
                <a:ext uri="{FF2B5EF4-FFF2-40B4-BE49-F238E27FC236}">
                  <a16:creationId xmlns:a16="http://schemas.microsoft.com/office/drawing/2014/main" id="{A93BE57F-9371-4213-880C-5219F3B954C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6" name="Freeform 30">
              <a:extLst>
                <a:ext uri="{FF2B5EF4-FFF2-40B4-BE49-F238E27FC236}">
                  <a16:creationId xmlns:a16="http://schemas.microsoft.com/office/drawing/2014/main" id="{B6D16DFA-7938-42BA-B53A-E3C4687F5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7" name="Freeform 31">
              <a:extLst>
                <a:ext uri="{FF2B5EF4-FFF2-40B4-BE49-F238E27FC236}">
                  <a16:creationId xmlns:a16="http://schemas.microsoft.com/office/drawing/2014/main" id="{45CDCBB6-708E-44CF-BA65-BACA9386B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8" name="Freeform 32">
              <a:extLst>
                <a:ext uri="{FF2B5EF4-FFF2-40B4-BE49-F238E27FC236}">
                  <a16:creationId xmlns:a16="http://schemas.microsoft.com/office/drawing/2014/main" id="{CE334FF6-8932-44E4-8D98-543369ABBAA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29" name="Freeform 499">
              <a:extLst>
                <a:ext uri="{FF2B5EF4-FFF2-40B4-BE49-F238E27FC236}">
                  <a16:creationId xmlns:a16="http://schemas.microsoft.com/office/drawing/2014/main" id="{23A5D089-5B4E-48DD-878E-DE2590AB1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30" name="Freeform 500">
              <a:extLst>
                <a:ext uri="{FF2B5EF4-FFF2-40B4-BE49-F238E27FC236}">
                  <a16:creationId xmlns:a16="http://schemas.microsoft.com/office/drawing/2014/main" id="{DCA739D1-CC8F-441B-93B7-0AE669F9BD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31" name="Freeform 501">
              <a:extLst>
                <a:ext uri="{FF2B5EF4-FFF2-40B4-BE49-F238E27FC236}">
                  <a16:creationId xmlns:a16="http://schemas.microsoft.com/office/drawing/2014/main" id="{50221695-4D2C-410B-9E90-48351BC178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32" name="Freeform 502">
              <a:extLst>
                <a:ext uri="{FF2B5EF4-FFF2-40B4-BE49-F238E27FC236}">
                  <a16:creationId xmlns:a16="http://schemas.microsoft.com/office/drawing/2014/main" id="{61422459-4037-4AE7-8D9E-07BB41EA3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6004311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33" name="Freeform 29">
              <a:extLst>
                <a:ext uri="{FF2B5EF4-FFF2-40B4-BE49-F238E27FC236}">
                  <a16:creationId xmlns:a16="http://schemas.microsoft.com/office/drawing/2014/main" id="{E07A424F-E204-43A1-8F6A-4765B0491B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34" name="Freeform 31">
              <a:extLst>
                <a:ext uri="{FF2B5EF4-FFF2-40B4-BE49-F238E27FC236}">
                  <a16:creationId xmlns:a16="http://schemas.microsoft.com/office/drawing/2014/main" id="{43C16675-1119-4B14-BA22-BA13776B3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6004311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1" name="Freeform 29">
              <a:extLst>
                <a:ext uri="{FF2B5EF4-FFF2-40B4-BE49-F238E27FC236}">
                  <a16:creationId xmlns:a16="http://schemas.microsoft.com/office/drawing/2014/main" id="{DC86AB09-3245-4C62-8429-D264B9BBA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2" name="Freeform 30">
              <a:extLst>
                <a:ext uri="{FF2B5EF4-FFF2-40B4-BE49-F238E27FC236}">
                  <a16:creationId xmlns:a16="http://schemas.microsoft.com/office/drawing/2014/main" id="{34DB5ADD-5F68-4366-912B-571D7F278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3" name="Freeform 31">
              <a:extLst>
                <a:ext uri="{FF2B5EF4-FFF2-40B4-BE49-F238E27FC236}">
                  <a16:creationId xmlns:a16="http://schemas.microsoft.com/office/drawing/2014/main" id="{3C54F082-BA8D-44B1-85D8-2A4F065B4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4" name="Freeform 32">
              <a:extLst>
                <a:ext uri="{FF2B5EF4-FFF2-40B4-BE49-F238E27FC236}">
                  <a16:creationId xmlns:a16="http://schemas.microsoft.com/office/drawing/2014/main" id="{C0BD7B2F-A041-419C-9DEC-F49823001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5" name="Freeform 29">
              <a:extLst>
                <a:ext uri="{FF2B5EF4-FFF2-40B4-BE49-F238E27FC236}">
                  <a16:creationId xmlns:a16="http://schemas.microsoft.com/office/drawing/2014/main" id="{39CD8CB6-AA94-45E9-95F4-CA6B91290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6" name="Freeform 30">
              <a:extLst>
                <a:ext uri="{FF2B5EF4-FFF2-40B4-BE49-F238E27FC236}">
                  <a16:creationId xmlns:a16="http://schemas.microsoft.com/office/drawing/2014/main" id="{7873A49E-A290-4115-83FA-5688742A625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7" name="Freeform 31">
              <a:extLst>
                <a:ext uri="{FF2B5EF4-FFF2-40B4-BE49-F238E27FC236}">
                  <a16:creationId xmlns:a16="http://schemas.microsoft.com/office/drawing/2014/main" id="{BF858DC7-9EFD-473D-8D68-15EEFC83E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8" name="Freeform 32">
              <a:extLst>
                <a:ext uri="{FF2B5EF4-FFF2-40B4-BE49-F238E27FC236}">
                  <a16:creationId xmlns:a16="http://schemas.microsoft.com/office/drawing/2014/main" id="{EF195FB3-5F31-462A-9F78-28B87100C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09" name="Freeform 29">
              <a:extLst>
                <a:ext uri="{FF2B5EF4-FFF2-40B4-BE49-F238E27FC236}">
                  <a16:creationId xmlns:a16="http://schemas.microsoft.com/office/drawing/2014/main" id="{57213923-4788-4824-B9AC-75A980CBAA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0" name="Freeform 30">
              <a:extLst>
                <a:ext uri="{FF2B5EF4-FFF2-40B4-BE49-F238E27FC236}">
                  <a16:creationId xmlns:a16="http://schemas.microsoft.com/office/drawing/2014/main" id="{B3AA177E-08F8-4767-9504-4C140C188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1" name="Freeform 31">
              <a:extLst>
                <a:ext uri="{FF2B5EF4-FFF2-40B4-BE49-F238E27FC236}">
                  <a16:creationId xmlns:a16="http://schemas.microsoft.com/office/drawing/2014/main" id="{4F564A3C-0622-4D60-87C6-3A5B7F4969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2" name="Freeform 32">
              <a:extLst>
                <a:ext uri="{FF2B5EF4-FFF2-40B4-BE49-F238E27FC236}">
                  <a16:creationId xmlns:a16="http://schemas.microsoft.com/office/drawing/2014/main" id="{805E1316-96DE-478C-A377-5DB19921C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3" name="Freeform 29">
              <a:extLst>
                <a:ext uri="{FF2B5EF4-FFF2-40B4-BE49-F238E27FC236}">
                  <a16:creationId xmlns:a16="http://schemas.microsoft.com/office/drawing/2014/main" id="{E2F44C27-0BBB-480C-BF23-8DC2C71BBED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4" name="Freeform 30">
              <a:extLst>
                <a:ext uri="{FF2B5EF4-FFF2-40B4-BE49-F238E27FC236}">
                  <a16:creationId xmlns:a16="http://schemas.microsoft.com/office/drawing/2014/main" id="{971E956E-30BA-4587-AB17-5774BFE67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5" name="Freeform 31">
              <a:extLst>
                <a:ext uri="{FF2B5EF4-FFF2-40B4-BE49-F238E27FC236}">
                  <a16:creationId xmlns:a16="http://schemas.microsoft.com/office/drawing/2014/main" id="{85E3166C-51C8-46FE-9298-F13A32E275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6" name="Freeform 32">
              <a:extLst>
                <a:ext uri="{FF2B5EF4-FFF2-40B4-BE49-F238E27FC236}">
                  <a16:creationId xmlns:a16="http://schemas.microsoft.com/office/drawing/2014/main" id="{525E9EF6-96B9-4A89-8208-3284D6D2158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7" name="Freeform 387">
              <a:extLst>
                <a:ext uri="{FF2B5EF4-FFF2-40B4-BE49-F238E27FC236}">
                  <a16:creationId xmlns:a16="http://schemas.microsoft.com/office/drawing/2014/main" id="{478A8BCC-B32A-4E39-ABA1-9E4D13B7B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8" name="Freeform 388">
              <a:extLst>
                <a:ext uri="{FF2B5EF4-FFF2-40B4-BE49-F238E27FC236}">
                  <a16:creationId xmlns:a16="http://schemas.microsoft.com/office/drawing/2014/main" id="{5614BBD2-EB0C-49E9-B44B-1A6437E671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19" name="Freeform 389">
              <a:extLst>
                <a:ext uri="{FF2B5EF4-FFF2-40B4-BE49-F238E27FC236}">
                  <a16:creationId xmlns:a16="http://schemas.microsoft.com/office/drawing/2014/main" id="{2EDB4054-5229-4CA6-8895-DC3046D619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0" name="Freeform 390">
              <a:extLst>
                <a:ext uri="{FF2B5EF4-FFF2-40B4-BE49-F238E27FC236}">
                  <a16:creationId xmlns:a16="http://schemas.microsoft.com/office/drawing/2014/main" id="{87A5FF6A-C9E1-4782-8DBF-68D362A1D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1" name="Freeform 29">
              <a:extLst>
                <a:ext uri="{FF2B5EF4-FFF2-40B4-BE49-F238E27FC236}">
                  <a16:creationId xmlns:a16="http://schemas.microsoft.com/office/drawing/2014/main" id="{B1974EDF-FF26-4920-B532-D7F9020796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2" name="Freeform 31">
              <a:extLst>
                <a:ext uri="{FF2B5EF4-FFF2-40B4-BE49-F238E27FC236}">
                  <a16:creationId xmlns:a16="http://schemas.microsoft.com/office/drawing/2014/main" id="{2A17A771-20D7-492B-B75E-E2947ACD44C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3" name="Freeform 29">
              <a:extLst>
                <a:ext uri="{FF2B5EF4-FFF2-40B4-BE49-F238E27FC236}">
                  <a16:creationId xmlns:a16="http://schemas.microsoft.com/office/drawing/2014/main" id="{10BAC488-EF39-4573-A277-FF040FEBA9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4" name="Freeform 30">
              <a:extLst>
                <a:ext uri="{FF2B5EF4-FFF2-40B4-BE49-F238E27FC236}">
                  <a16:creationId xmlns:a16="http://schemas.microsoft.com/office/drawing/2014/main" id="{E3E6E5A3-B1FC-4080-92B1-FE5444FD37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5" name="Freeform 31">
              <a:extLst>
                <a:ext uri="{FF2B5EF4-FFF2-40B4-BE49-F238E27FC236}">
                  <a16:creationId xmlns:a16="http://schemas.microsoft.com/office/drawing/2014/main" id="{1E52E3E7-3179-4282-9CE5-345A1B489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6" name="Freeform 32">
              <a:extLst>
                <a:ext uri="{FF2B5EF4-FFF2-40B4-BE49-F238E27FC236}">
                  <a16:creationId xmlns:a16="http://schemas.microsoft.com/office/drawing/2014/main" id="{8781BA8E-C018-4814-8A7E-BF2F785C81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7" name="Freeform 397">
              <a:extLst>
                <a:ext uri="{FF2B5EF4-FFF2-40B4-BE49-F238E27FC236}">
                  <a16:creationId xmlns:a16="http://schemas.microsoft.com/office/drawing/2014/main" id="{22AFE1C2-8331-491C-9153-FD8A52D38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8" name="Freeform 398">
              <a:extLst>
                <a:ext uri="{FF2B5EF4-FFF2-40B4-BE49-F238E27FC236}">
                  <a16:creationId xmlns:a16="http://schemas.microsoft.com/office/drawing/2014/main" id="{3F5E02DF-9305-4D34-BDB0-528B885960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600804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29" name="Freeform 399">
              <a:extLst>
                <a:ext uri="{FF2B5EF4-FFF2-40B4-BE49-F238E27FC236}">
                  <a16:creationId xmlns:a16="http://schemas.microsoft.com/office/drawing/2014/main" id="{0A3E8882-4F3B-4E14-82F4-4E3D6A37C4A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600431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0" name="Freeform 400">
              <a:extLst>
                <a:ext uri="{FF2B5EF4-FFF2-40B4-BE49-F238E27FC236}">
                  <a16:creationId xmlns:a16="http://schemas.microsoft.com/office/drawing/2014/main" id="{2BE2F195-095F-44A6-880F-2E6F93FB8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600431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01" name="Group 1800">
            <a:extLst>
              <a:ext uri="{FF2B5EF4-FFF2-40B4-BE49-F238E27FC236}">
                <a16:creationId xmlns:a16="http://schemas.microsoft.com/office/drawing/2014/main" id="{683F34A0-4824-4E5A-A9CC-124D714530BA}"/>
              </a:ext>
            </a:extLst>
          </p:cNvPr>
          <p:cNvGrpSpPr/>
          <p:nvPr userDrawn="1"/>
        </p:nvGrpSpPr>
        <p:grpSpPr>
          <a:xfrm>
            <a:off x="83664" y="6334586"/>
            <a:ext cx="12009864" cy="176637"/>
            <a:chOff x="83663" y="6302087"/>
            <a:chExt cx="12009864" cy="176637"/>
          </a:xfrm>
        </p:grpSpPr>
        <p:sp>
          <p:nvSpPr>
            <p:cNvPr id="1035" name="Freeform 29">
              <a:extLst>
                <a:ext uri="{FF2B5EF4-FFF2-40B4-BE49-F238E27FC236}">
                  <a16:creationId xmlns:a16="http://schemas.microsoft.com/office/drawing/2014/main" id="{D926D0BC-D684-4C0F-983D-AB617D87C4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59982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36" name="Freeform 30">
              <a:extLst>
                <a:ext uri="{FF2B5EF4-FFF2-40B4-BE49-F238E27FC236}">
                  <a16:creationId xmlns:a16="http://schemas.microsoft.com/office/drawing/2014/main" id="{3552A2BB-2AC5-4272-AC98-FF0972D255D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33841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37" name="Freeform 31">
              <a:extLst>
                <a:ext uri="{FF2B5EF4-FFF2-40B4-BE49-F238E27FC236}">
                  <a16:creationId xmlns:a16="http://schemas.microsoft.com/office/drawing/2014/main" id="{9ADB1201-DA91-45C9-81E2-52238039A19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67076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38" name="Freeform 32">
              <a:extLst>
                <a:ext uri="{FF2B5EF4-FFF2-40B4-BE49-F238E27FC236}">
                  <a16:creationId xmlns:a16="http://schemas.microsoft.com/office/drawing/2014/main" id="{0BE0CA55-2183-4139-B44D-80A8D2228D8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0936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39" name="Freeform 29">
              <a:extLst>
                <a:ext uri="{FF2B5EF4-FFF2-40B4-BE49-F238E27FC236}">
                  <a16:creationId xmlns:a16="http://schemas.microsoft.com/office/drawing/2014/main" id="{E7ED715E-E5EB-4E21-A26C-C6F9CFAE177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05212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0" name="Freeform 30">
              <a:extLst>
                <a:ext uri="{FF2B5EF4-FFF2-40B4-BE49-F238E27FC236}">
                  <a16:creationId xmlns:a16="http://schemas.microsoft.com/office/drawing/2014/main" id="{F6721F8B-03F3-4CBB-ABBA-D7D0AC873E1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79072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1" name="Freeform 31">
              <a:extLst>
                <a:ext uri="{FF2B5EF4-FFF2-40B4-BE49-F238E27FC236}">
                  <a16:creationId xmlns:a16="http://schemas.microsoft.com/office/drawing/2014/main" id="{02D57ADD-1112-4051-8149-CF719517A11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2307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2" name="Freeform 32">
              <a:extLst>
                <a:ext uri="{FF2B5EF4-FFF2-40B4-BE49-F238E27FC236}">
                  <a16:creationId xmlns:a16="http://schemas.microsoft.com/office/drawing/2014/main" id="{C8116DE6-9562-4609-9019-D5CEDBDE8FD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86166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3" name="Freeform 29">
              <a:extLst>
                <a:ext uri="{FF2B5EF4-FFF2-40B4-BE49-F238E27FC236}">
                  <a16:creationId xmlns:a16="http://schemas.microsoft.com/office/drawing/2014/main" id="{DC0325FD-B009-4598-87B7-E69892120A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650444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4" name="Freeform 30">
              <a:extLst>
                <a:ext uri="{FF2B5EF4-FFF2-40B4-BE49-F238E27FC236}">
                  <a16:creationId xmlns:a16="http://schemas.microsoft.com/office/drawing/2014/main" id="{56C9E74C-69DF-44C7-8873-C1A753544BB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324303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5" name="Freeform 31">
              <a:extLst>
                <a:ext uri="{FF2B5EF4-FFF2-40B4-BE49-F238E27FC236}">
                  <a16:creationId xmlns:a16="http://schemas.microsoft.com/office/drawing/2014/main" id="{2747D886-0F5B-461C-8D9E-74368457750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757538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6" name="Freeform 32">
              <a:extLst>
                <a:ext uri="{FF2B5EF4-FFF2-40B4-BE49-F238E27FC236}">
                  <a16:creationId xmlns:a16="http://schemas.microsoft.com/office/drawing/2014/main" id="{4B54D51C-DDD9-47BB-AFDE-0F3DADF70C7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431398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7" name="Freeform 29">
              <a:extLst>
                <a:ext uri="{FF2B5EF4-FFF2-40B4-BE49-F238E27FC236}">
                  <a16:creationId xmlns:a16="http://schemas.microsoft.com/office/drawing/2014/main" id="{96248FA3-172C-49CA-9D21-8EFCFB86C60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995675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8" name="Freeform 30">
              <a:extLst>
                <a:ext uri="{FF2B5EF4-FFF2-40B4-BE49-F238E27FC236}">
                  <a16:creationId xmlns:a16="http://schemas.microsoft.com/office/drawing/2014/main" id="{32B78079-AB81-45CD-A1B0-CD6EB2BCC6A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669534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49" name="Freeform 31">
              <a:extLst>
                <a:ext uri="{FF2B5EF4-FFF2-40B4-BE49-F238E27FC236}">
                  <a16:creationId xmlns:a16="http://schemas.microsoft.com/office/drawing/2014/main" id="{0DDF6A3D-9F36-4094-8D73-54587CA6BC5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02769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0" name="Freeform 32">
              <a:extLst>
                <a:ext uri="{FF2B5EF4-FFF2-40B4-BE49-F238E27FC236}">
                  <a16:creationId xmlns:a16="http://schemas.microsoft.com/office/drawing/2014/main" id="{69C8070F-C78C-496F-AB0C-2F9430281E2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776629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1" name="Freeform 521">
              <a:extLst>
                <a:ext uri="{FF2B5EF4-FFF2-40B4-BE49-F238E27FC236}">
                  <a16:creationId xmlns:a16="http://schemas.microsoft.com/office/drawing/2014/main" id="{BD505570-4333-447E-88AA-436513DECD5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340906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2" name="Freeform 522">
              <a:extLst>
                <a:ext uri="{FF2B5EF4-FFF2-40B4-BE49-F238E27FC236}">
                  <a16:creationId xmlns:a16="http://schemas.microsoft.com/office/drawing/2014/main" id="{DCC6EE4F-9031-4D04-990C-339505E2120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4765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3" name="Freeform 523">
              <a:extLst>
                <a:ext uri="{FF2B5EF4-FFF2-40B4-BE49-F238E27FC236}">
                  <a16:creationId xmlns:a16="http://schemas.microsoft.com/office/drawing/2014/main" id="{AAE54BA5-DA52-460B-9969-7756763C975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447999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4" name="Freeform 524">
              <a:extLst>
                <a:ext uri="{FF2B5EF4-FFF2-40B4-BE49-F238E27FC236}">
                  <a16:creationId xmlns:a16="http://schemas.microsoft.com/office/drawing/2014/main" id="{5D44041C-9101-4787-8BBB-95717135A42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1860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5" name="Freeform 29">
              <a:extLst>
                <a:ext uri="{FF2B5EF4-FFF2-40B4-BE49-F238E27FC236}">
                  <a16:creationId xmlns:a16="http://schemas.microsoft.com/office/drawing/2014/main" id="{246D506F-1FB7-470A-96C6-17BFEB13D39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86136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6" name="Freeform 31">
              <a:extLst>
                <a:ext uri="{FF2B5EF4-FFF2-40B4-BE49-F238E27FC236}">
                  <a16:creationId xmlns:a16="http://schemas.microsoft.com/office/drawing/2014/main" id="{71E06B8D-B699-4533-9E74-A8D7A0E6444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93231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7" name="Freeform 29">
              <a:extLst>
                <a:ext uri="{FF2B5EF4-FFF2-40B4-BE49-F238E27FC236}">
                  <a16:creationId xmlns:a16="http://schemas.microsoft.com/office/drawing/2014/main" id="{E1038BEF-6AB5-4989-A030-AFC0FDB6D56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57508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8" name="Freeform 30">
              <a:extLst>
                <a:ext uri="{FF2B5EF4-FFF2-40B4-BE49-F238E27FC236}">
                  <a16:creationId xmlns:a16="http://schemas.microsoft.com/office/drawing/2014/main" id="{5E9B9464-B633-460A-8568-95EA2CF90F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031367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59" name="Freeform 31">
              <a:extLst>
                <a:ext uri="{FF2B5EF4-FFF2-40B4-BE49-F238E27FC236}">
                  <a16:creationId xmlns:a16="http://schemas.microsoft.com/office/drawing/2014/main" id="{388561A6-DC26-4A46-A74A-8630E59A081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64602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0" name="Freeform 32">
              <a:extLst>
                <a:ext uri="{FF2B5EF4-FFF2-40B4-BE49-F238E27FC236}">
                  <a16:creationId xmlns:a16="http://schemas.microsoft.com/office/drawing/2014/main" id="{91236F43-F981-4DF4-B3AF-AE232D55120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138462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1" name="Freeform 29">
              <a:extLst>
                <a:ext uri="{FF2B5EF4-FFF2-40B4-BE49-F238E27FC236}">
                  <a16:creationId xmlns:a16="http://schemas.microsoft.com/office/drawing/2014/main" id="{65AE2B37-CAA4-4571-8372-CBE6B75A86D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702739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2" name="Freeform 30">
              <a:extLst>
                <a:ext uri="{FF2B5EF4-FFF2-40B4-BE49-F238E27FC236}">
                  <a16:creationId xmlns:a16="http://schemas.microsoft.com/office/drawing/2014/main" id="{81432EFF-FCFC-4180-B15B-B72FDE8B2AD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76598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3" name="Freeform 31">
              <a:extLst>
                <a:ext uri="{FF2B5EF4-FFF2-40B4-BE49-F238E27FC236}">
                  <a16:creationId xmlns:a16="http://schemas.microsoft.com/office/drawing/2014/main" id="{531189AB-2721-4381-B953-8C7CC9F2019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09833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4" name="Freeform 32">
              <a:extLst>
                <a:ext uri="{FF2B5EF4-FFF2-40B4-BE49-F238E27FC236}">
                  <a16:creationId xmlns:a16="http://schemas.microsoft.com/office/drawing/2014/main" id="{99B53615-A1E5-4D9B-AAE1-FBC9A6CCA84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83693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5" name="Freeform 29">
              <a:extLst>
                <a:ext uri="{FF2B5EF4-FFF2-40B4-BE49-F238E27FC236}">
                  <a16:creationId xmlns:a16="http://schemas.microsoft.com/office/drawing/2014/main" id="{3E0418A4-5D10-4E53-93E9-4215193FF34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47970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6" name="Freeform 30">
              <a:extLst>
                <a:ext uri="{FF2B5EF4-FFF2-40B4-BE49-F238E27FC236}">
                  <a16:creationId xmlns:a16="http://schemas.microsoft.com/office/drawing/2014/main" id="{3849DD79-C791-4B5E-95F5-C19E906D7C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21830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7" name="Freeform 31">
              <a:extLst>
                <a:ext uri="{FF2B5EF4-FFF2-40B4-BE49-F238E27FC236}">
                  <a16:creationId xmlns:a16="http://schemas.microsoft.com/office/drawing/2014/main" id="{16B3EAB6-00C6-4F89-9D60-8B5305CAFA3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155065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8" name="Freeform 32">
              <a:extLst>
                <a:ext uri="{FF2B5EF4-FFF2-40B4-BE49-F238E27FC236}">
                  <a16:creationId xmlns:a16="http://schemas.microsoft.com/office/drawing/2014/main" id="{325525DB-5DBF-4FCE-8AE8-26F86C1A217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828924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69" name="Freeform 29">
              <a:extLst>
                <a:ext uri="{FF2B5EF4-FFF2-40B4-BE49-F238E27FC236}">
                  <a16:creationId xmlns:a16="http://schemas.microsoft.com/office/drawing/2014/main" id="{839C1AE9-DCD2-4FCD-BC21-5196279786C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393201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70" name="Freeform 30">
              <a:extLst>
                <a:ext uri="{FF2B5EF4-FFF2-40B4-BE49-F238E27FC236}">
                  <a16:creationId xmlns:a16="http://schemas.microsoft.com/office/drawing/2014/main" id="{E8EF2D61-8924-41C1-971E-5F5F492A9F7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7060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71" name="Freeform 31">
              <a:extLst>
                <a:ext uri="{FF2B5EF4-FFF2-40B4-BE49-F238E27FC236}">
                  <a16:creationId xmlns:a16="http://schemas.microsoft.com/office/drawing/2014/main" id="{9FCC103C-6005-4F7C-9AD1-4E9F42940A8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00296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72" name="Freeform 32">
              <a:extLst>
                <a:ext uri="{FF2B5EF4-FFF2-40B4-BE49-F238E27FC236}">
                  <a16:creationId xmlns:a16="http://schemas.microsoft.com/office/drawing/2014/main" id="{1DC92673-ADBC-4943-A185-53D1B8CB813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74155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73" name="Freeform 543">
              <a:extLst>
                <a:ext uri="{FF2B5EF4-FFF2-40B4-BE49-F238E27FC236}">
                  <a16:creationId xmlns:a16="http://schemas.microsoft.com/office/drawing/2014/main" id="{1287E3ED-53A1-4987-A88D-D37D54868EF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8433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74" name="Freeform 544">
              <a:extLst>
                <a:ext uri="{FF2B5EF4-FFF2-40B4-BE49-F238E27FC236}">
                  <a16:creationId xmlns:a16="http://schemas.microsoft.com/office/drawing/2014/main" id="{2A765B9D-2A15-4D4C-A939-CE1AC9DC999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12291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75" name="Freeform 545">
              <a:extLst>
                <a:ext uri="{FF2B5EF4-FFF2-40B4-BE49-F238E27FC236}">
                  <a16:creationId xmlns:a16="http://schemas.microsoft.com/office/drawing/2014/main" id="{A84A1B8C-2ED8-4268-94F8-F5BBAB2CE23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5526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76" name="Freeform 546">
              <a:extLst>
                <a:ext uri="{FF2B5EF4-FFF2-40B4-BE49-F238E27FC236}">
                  <a16:creationId xmlns:a16="http://schemas.microsoft.com/office/drawing/2014/main" id="{17223C32-8657-443B-B6AA-4088B53F70C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19387" y="630208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77" name="Freeform 29">
              <a:extLst>
                <a:ext uri="{FF2B5EF4-FFF2-40B4-BE49-F238E27FC236}">
                  <a16:creationId xmlns:a16="http://schemas.microsoft.com/office/drawing/2014/main" id="{6DA721F8-543B-4774-80ED-DA7A0DCB4A2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663" y="630581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78" name="Freeform 31">
              <a:extLst>
                <a:ext uri="{FF2B5EF4-FFF2-40B4-BE49-F238E27FC236}">
                  <a16:creationId xmlns:a16="http://schemas.microsoft.com/office/drawing/2014/main" id="{824130EC-36D9-4E65-8369-4FBA208EB47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90757" y="630208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1" name="Freeform 30">
              <a:extLst>
                <a:ext uri="{FF2B5EF4-FFF2-40B4-BE49-F238E27FC236}">
                  <a16:creationId xmlns:a16="http://schemas.microsoft.com/office/drawing/2014/main" id="{5C863DDD-EE32-4FAF-87C9-E2EA69ABEF4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874480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2" name="Freeform 32">
              <a:extLst>
                <a:ext uri="{FF2B5EF4-FFF2-40B4-BE49-F238E27FC236}">
                  <a16:creationId xmlns:a16="http://schemas.microsoft.com/office/drawing/2014/main" id="{632F363E-9D2D-4FA7-841E-2CCD61081E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981575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3" name="Freeform 403">
              <a:extLst>
                <a:ext uri="{FF2B5EF4-FFF2-40B4-BE49-F238E27FC236}">
                  <a16:creationId xmlns:a16="http://schemas.microsoft.com/office/drawing/2014/main" id="{5015AF98-4CB3-493B-98A3-AE57261145F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545853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4" name="Freeform 404">
              <a:extLst>
                <a:ext uri="{FF2B5EF4-FFF2-40B4-BE49-F238E27FC236}">
                  <a16:creationId xmlns:a16="http://schemas.microsoft.com/office/drawing/2014/main" id="{82A1F092-F52B-4B69-BE3E-9C1B328832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219711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5" name="Freeform 405">
              <a:extLst>
                <a:ext uri="{FF2B5EF4-FFF2-40B4-BE49-F238E27FC236}">
                  <a16:creationId xmlns:a16="http://schemas.microsoft.com/office/drawing/2014/main" id="{302B6FF3-F1C6-44B3-80C7-9A213E95C81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652945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6" name="Freeform 406">
              <a:extLst>
                <a:ext uri="{FF2B5EF4-FFF2-40B4-BE49-F238E27FC236}">
                  <a16:creationId xmlns:a16="http://schemas.microsoft.com/office/drawing/2014/main" id="{78251DAE-3B65-4373-A5A8-6265D0D50AC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26806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7" name="Freeform 29">
              <a:extLst>
                <a:ext uri="{FF2B5EF4-FFF2-40B4-BE49-F238E27FC236}">
                  <a16:creationId xmlns:a16="http://schemas.microsoft.com/office/drawing/2014/main" id="{1D008A72-0096-4F51-B0CF-34A243E43CF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91083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8" name="Freeform 31">
              <a:extLst>
                <a:ext uri="{FF2B5EF4-FFF2-40B4-BE49-F238E27FC236}">
                  <a16:creationId xmlns:a16="http://schemas.microsoft.com/office/drawing/2014/main" id="{C4633A08-03F5-4AE1-A3F9-AEDA49FFD1B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998177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39" name="Freeform 29">
              <a:extLst>
                <a:ext uri="{FF2B5EF4-FFF2-40B4-BE49-F238E27FC236}">
                  <a16:creationId xmlns:a16="http://schemas.microsoft.com/office/drawing/2014/main" id="{D95FDF37-DAEA-464F-B4A9-40DAFFF5442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562455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0" name="Freeform 30">
              <a:extLst>
                <a:ext uri="{FF2B5EF4-FFF2-40B4-BE49-F238E27FC236}">
                  <a16:creationId xmlns:a16="http://schemas.microsoft.com/office/drawing/2014/main" id="{8AA6C1AF-D312-46BF-9132-6CAF8A47C25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236313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1" name="Freeform 31">
              <a:extLst>
                <a:ext uri="{FF2B5EF4-FFF2-40B4-BE49-F238E27FC236}">
                  <a16:creationId xmlns:a16="http://schemas.microsoft.com/office/drawing/2014/main" id="{E2D60464-762D-4F7A-8F43-FB398500749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669548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2" name="Freeform 32">
              <a:extLst>
                <a:ext uri="{FF2B5EF4-FFF2-40B4-BE49-F238E27FC236}">
                  <a16:creationId xmlns:a16="http://schemas.microsoft.com/office/drawing/2014/main" id="{62964145-14BF-4FC7-93DE-622BC9E2F3F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343408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3" name="Freeform 29">
              <a:extLst>
                <a:ext uri="{FF2B5EF4-FFF2-40B4-BE49-F238E27FC236}">
                  <a16:creationId xmlns:a16="http://schemas.microsoft.com/office/drawing/2014/main" id="{F3555649-B5D4-4E08-9314-73A87564F5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907685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4" name="Freeform 30">
              <a:extLst>
                <a:ext uri="{FF2B5EF4-FFF2-40B4-BE49-F238E27FC236}">
                  <a16:creationId xmlns:a16="http://schemas.microsoft.com/office/drawing/2014/main" id="{A08FB8F9-B2D3-4A24-A054-31C7F680E00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581544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5" name="Freeform 31">
              <a:extLst>
                <a:ext uri="{FF2B5EF4-FFF2-40B4-BE49-F238E27FC236}">
                  <a16:creationId xmlns:a16="http://schemas.microsoft.com/office/drawing/2014/main" id="{123804BA-9AAC-4371-8B93-60A9EE04E8D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14780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6" name="Freeform 32">
              <a:extLst>
                <a:ext uri="{FF2B5EF4-FFF2-40B4-BE49-F238E27FC236}">
                  <a16:creationId xmlns:a16="http://schemas.microsoft.com/office/drawing/2014/main" id="{A5391073-7BA5-454E-A323-4DB00D04AF1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688639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7" name="Freeform 29">
              <a:extLst>
                <a:ext uri="{FF2B5EF4-FFF2-40B4-BE49-F238E27FC236}">
                  <a16:creationId xmlns:a16="http://schemas.microsoft.com/office/drawing/2014/main" id="{A83C0E05-6B18-4654-87DD-E4AFFE8921B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252916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8" name="Freeform 30">
              <a:extLst>
                <a:ext uri="{FF2B5EF4-FFF2-40B4-BE49-F238E27FC236}">
                  <a16:creationId xmlns:a16="http://schemas.microsoft.com/office/drawing/2014/main" id="{7AE2080B-D3D9-4B09-B767-540BCB6A19C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26775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49" name="Freeform 31">
              <a:extLst>
                <a:ext uri="{FF2B5EF4-FFF2-40B4-BE49-F238E27FC236}">
                  <a16:creationId xmlns:a16="http://schemas.microsoft.com/office/drawing/2014/main" id="{1345BEFD-4483-4EBA-8077-D131A210B56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360011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0" name="Freeform 32">
              <a:extLst>
                <a:ext uri="{FF2B5EF4-FFF2-40B4-BE49-F238E27FC236}">
                  <a16:creationId xmlns:a16="http://schemas.microsoft.com/office/drawing/2014/main" id="{587BF442-745D-4DD7-BC77-14728DA99F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33870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1" name="Freeform 29">
              <a:extLst>
                <a:ext uri="{FF2B5EF4-FFF2-40B4-BE49-F238E27FC236}">
                  <a16:creationId xmlns:a16="http://schemas.microsoft.com/office/drawing/2014/main" id="{AC2E9FF6-883D-4872-B18C-AF83DE34880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98148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2" name="Freeform 30">
              <a:extLst>
                <a:ext uri="{FF2B5EF4-FFF2-40B4-BE49-F238E27FC236}">
                  <a16:creationId xmlns:a16="http://schemas.microsoft.com/office/drawing/2014/main" id="{21FFB2E6-1958-49D3-B329-BC42887E8C6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72007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3" name="Freeform 31">
              <a:extLst>
                <a:ext uri="{FF2B5EF4-FFF2-40B4-BE49-F238E27FC236}">
                  <a16:creationId xmlns:a16="http://schemas.microsoft.com/office/drawing/2014/main" id="{76DC9866-A250-4028-B8FF-7AC2A6AB5C6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05242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4" name="Freeform 32">
              <a:extLst>
                <a:ext uri="{FF2B5EF4-FFF2-40B4-BE49-F238E27FC236}">
                  <a16:creationId xmlns:a16="http://schemas.microsoft.com/office/drawing/2014/main" id="{104EDCCC-D435-44E2-963F-B87E54F72A7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79101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5" name="Freeform 425">
              <a:extLst>
                <a:ext uri="{FF2B5EF4-FFF2-40B4-BE49-F238E27FC236}">
                  <a16:creationId xmlns:a16="http://schemas.microsoft.com/office/drawing/2014/main" id="{619DB07C-1208-4577-936E-FB631219932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379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6" name="Freeform 426">
              <a:extLst>
                <a:ext uri="{FF2B5EF4-FFF2-40B4-BE49-F238E27FC236}">
                  <a16:creationId xmlns:a16="http://schemas.microsoft.com/office/drawing/2014/main" id="{9EDBBC22-3CD9-4A4F-9C1F-ECC164DF476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17237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7" name="Freeform 427">
              <a:extLst>
                <a:ext uri="{FF2B5EF4-FFF2-40B4-BE49-F238E27FC236}">
                  <a16:creationId xmlns:a16="http://schemas.microsoft.com/office/drawing/2014/main" id="{1491FCD1-0EF2-4E05-AF16-3AB8A8D35DA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50472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8" name="Freeform 428">
              <a:extLst>
                <a:ext uri="{FF2B5EF4-FFF2-40B4-BE49-F238E27FC236}">
                  <a16:creationId xmlns:a16="http://schemas.microsoft.com/office/drawing/2014/main" id="{19C4BC71-A3E0-422C-A564-DCC5E86ADDB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24332" y="6302087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59" name="Freeform 29">
              <a:extLst>
                <a:ext uri="{FF2B5EF4-FFF2-40B4-BE49-F238E27FC236}">
                  <a16:creationId xmlns:a16="http://schemas.microsoft.com/office/drawing/2014/main" id="{8D7A5F25-383E-46EA-A721-CCE8E05E807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88609" y="630581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0" name="Freeform 31">
              <a:extLst>
                <a:ext uri="{FF2B5EF4-FFF2-40B4-BE49-F238E27FC236}">
                  <a16:creationId xmlns:a16="http://schemas.microsoft.com/office/drawing/2014/main" id="{040F49CB-3766-4F2F-8735-37E1012FBD1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95703" y="6302087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00" name="Group 1799">
            <a:extLst>
              <a:ext uri="{FF2B5EF4-FFF2-40B4-BE49-F238E27FC236}">
                <a16:creationId xmlns:a16="http://schemas.microsoft.com/office/drawing/2014/main" id="{9F10D460-6A74-4818-9F46-EAE7C1C9C177}"/>
              </a:ext>
            </a:extLst>
          </p:cNvPr>
          <p:cNvGrpSpPr/>
          <p:nvPr userDrawn="1"/>
        </p:nvGrpSpPr>
        <p:grpSpPr>
          <a:xfrm>
            <a:off x="83663" y="6619612"/>
            <a:ext cx="12009863" cy="176637"/>
            <a:chOff x="83663" y="6592396"/>
            <a:chExt cx="12009863" cy="176637"/>
          </a:xfrm>
        </p:grpSpPr>
        <p:sp>
          <p:nvSpPr>
            <p:cNvPr id="1079" name="Freeform 29">
              <a:extLst>
                <a:ext uri="{FF2B5EF4-FFF2-40B4-BE49-F238E27FC236}">
                  <a16:creationId xmlns:a16="http://schemas.microsoft.com/office/drawing/2014/main" id="{20EC484A-C5F1-48E7-8A21-20D6EFB70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05196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80" name="Freeform 30">
              <a:extLst>
                <a:ext uri="{FF2B5EF4-FFF2-40B4-BE49-F238E27FC236}">
                  <a16:creationId xmlns:a16="http://schemas.microsoft.com/office/drawing/2014/main" id="{C019F15B-E358-4F68-9CEB-9194160ABC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337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81" name="Freeform 31">
              <a:extLst>
                <a:ext uri="{FF2B5EF4-FFF2-40B4-BE49-F238E27FC236}">
                  <a16:creationId xmlns:a16="http://schemas.microsoft.com/office/drawing/2014/main" id="{E3B77A66-4C88-4E4B-B209-ABC85729F7B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63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82" name="Freeform 32">
              <a:extLst>
                <a:ext uri="{FF2B5EF4-FFF2-40B4-BE49-F238E27FC236}">
                  <a16:creationId xmlns:a16="http://schemas.microsoft.com/office/drawing/2014/main" id="{114BE01A-34B0-4AAF-B4EF-AD3352AED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90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83" name="Freeform 29">
              <a:extLst>
                <a:ext uri="{FF2B5EF4-FFF2-40B4-BE49-F238E27FC236}">
                  <a16:creationId xmlns:a16="http://schemas.microsoft.com/office/drawing/2014/main" id="{6DC72554-CFD3-414F-98A7-EDE3A76524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966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84" name="Freeform 30">
              <a:extLst>
                <a:ext uri="{FF2B5EF4-FFF2-40B4-BE49-F238E27FC236}">
                  <a16:creationId xmlns:a16="http://schemas.microsoft.com/office/drawing/2014/main" id="{2CC7A624-D22C-419B-BA70-20B587366E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6106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85" name="Freeform 31">
              <a:extLst>
                <a:ext uri="{FF2B5EF4-FFF2-40B4-BE49-F238E27FC236}">
                  <a16:creationId xmlns:a16="http://schemas.microsoft.com/office/drawing/2014/main" id="{EC4B0102-5975-4638-B356-C1154D6D87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432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86" name="Freeform 32">
              <a:extLst>
                <a:ext uri="{FF2B5EF4-FFF2-40B4-BE49-F238E27FC236}">
                  <a16:creationId xmlns:a16="http://schemas.microsoft.com/office/drawing/2014/main" id="{03FA428C-CEAE-478D-9CDF-61170AA6E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060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87" name="Freeform 29">
              <a:extLst>
                <a:ext uri="{FF2B5EF4-FFF2-40B4-BE49-F238E27FC236}">
                  <a16:creationId xmlns:a16="http://schemas.microsoft.com/office/drawing/2014/main" id="{0480BD3D-62D0-4B5B-8EA2-D29DF2DAE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4734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88" name="Freeform 30">
              <a:extLst>
                <a:ext uri="{FF2B5EF4-FFF2-40B4-BE49-F238E27FC236}">
                  <a16:creationId xmlns:a16="http://schemas.microsoft.com/office/drawing/2014/main" id="{C7D9E2F1-D11B-4052-966F-ACB98E23EF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0875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89" name="Freeform 31">
              <a:extLst>
                <a:ext uri="{FF2B5EF4-FFF2-40B4-BE49-F238E27FC236}">
                  <a16:creationId xmlns:a16="http://schemas.microsoft.com/office/drawing/2014/main" id="{CB5EE88A-6183-4ED1-9553-FC9F10A73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3201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90" name="Freeform 32">
              <a:extLst>
                <a:ext uri="{FF2B5EF4-FFF2-40B4-BE49-F238E27FC236}">
                  <a16:creationId xmlns:a16="http://schemas.microsoft.com/office/drawing/2014/main" id="{097BE47B-9772-478D-9E85-54F4E3EA4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1829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91" name="Freeform 29">
              <a:extLst>
                <a:ext uri="{FF2B5EF4-FFF2-40B4-BE49-F238E27FC236}">
                  <a16:creationId xmlns:a16="http://schemas.microsoft.com/office/drawing/2014/main" id="{3ADBE7CA-4A20-4A6E-9A72-D6CA75B5DD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9503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92" name="Freeform 30">
              <a:extLst>
                <a:ext uri="{FF2B5EF4-FFF2-40B4-BE49-F238E27FC236}">
                  <a16:creationId xmlns:a16="http://schemas.microsoft.com/office/drawing/2014/main" id="{40115CCA-BC50-4E02-A9CA-6EDB4FCFAC5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644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93" name="Freeform 31">
              <a:extLst>
                <a:ext uri="{FF2B5EF4-FFF2-40B4-BE49-F238E27FC236}">
                  <a16:creationId xmlns:a16="http://schemas.microsoft.com/office/drawing/2014/main" id="{F949C139-2D0D-4AB4-863D-069E256D62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7969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94" name="Freeform 32">
              <a:extLst>
                <a:ext uri="{FF2B5EF4-FFF2-40B4-BE49-F238E27FC236}">
                  <a16:creationId xmlns:a16="http://schemas.microsoft.com/office/drawing/2014/main" id="{94023488-C557-4DA5-AB6B-4E9619D32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6598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95" name="Freeform 565">
              <a:extLst>
                <a:ext uri="{FF2B5EF4-FFF2-40B4-BE49-F238E27FC236}">
                  <a16:creationId xmlns:a16="http://schemas.microsoft.com/office/drawing/2014/main" id="{AC21113F-942B-4075-9639-AF257D4C2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4272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96" name="Freeform 566">
              <a:extLst>
                <a:ext uri="{FF2B5EF4-FFF2-40B4-BE49-F238E27FC236}">
                  <a16:creationId xmlns:a16="http://schemas.microsoft.com/office/drawing/2014/main" id="{C6F33099-AF0F-4EA1-980B-67C22DEC5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0413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97" name="Freeform 567">
              <a:extLst>
                <a:ext uri="{FF2B5EF4-FFF2-40B4-BE49-F238E27FC236}">
                  <a16:creationId xmlns:a16="http://schemas.microsoft.com/office/drawing/2014/main" id="{5B688F19-595F-46BC-87FA-BFA8FE0CF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2739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98" name="Freeform 568">
              <a:extLst>
                <a:ext uri="{FF2B5EF4-FFF2-40B4-BE49-F238E27FC236}">
                  <a16:creationId xmlns:a16="http://schemas.microsoft.com/office/drawing/2014/main" id="{57EE3F95-1923-408C-9FCB-8A061AC4E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1366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099" name="Freeform 29">
              <a:extLst>
                <a:ext uri="{FF2B5EF4-FFF2-40B4-BE49-F238E27FC236}">
                  <a16:creationId xmlns:a16="http://schemas.microsoft.com/office/drawing/2014/main" id="{0364578F-6F14-4642-8DB5-A9CB233AF2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042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00" name="Freeform 31">
              <a:extLst>
                <a:ext uri="{FF2B5EF4-FFF2-40B4-BE49-F238E27FC236}">
                  <a16:creationId xmlns:a16="http://schemas.microsoft.com/office/drawing/2014/main" id="{F0D43546-B66F-475B-A283-080ADFF42D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7508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01" name="Freeform 29">
              <a:extLst>
                <a:ext uri="{FF2B5EF4-FFF2-40B4-BE49-F238E27FC236}">
                  <a16:creationId xmlns:a16="http://schemas.microsoft.com/office/drawing/2014/main" id="{263C917B-6F03-478D-BEDD-E0D8FA27A63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7670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02" name="Freeform 30">
              <a:extLst>
                <a:ext uri="{FF2B5EF4-FFF2-40B4-BE49-F238E27FC236}">
                  <a16:creationId xmlns:a16="http://schemas.microsoft.com/office/drawing/2014/main" id="{E21820AF-D32C-40BC-830F-468A4D0F8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3811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03" name="Freeform 31">
              <a:extLst>
                <a:ext uri="{FF2B5EF4-FFF2-40B4-BE49-F238E27FC236}">
                  <a16:creationId xmlns:a16="http://schemas.microsoft.com/office/drawing/2014/main" id="{A9478718-3EA4-41DE-B02F-17B7495214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36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04" name="Freeform 32">
              <a:extLst>
                <a:ext uri="{FF2B5EF4-FFF2-40B4-BE49-F238E27FC236}">
                  <a16:creationId xmlns:a16="http://schemas.microsoft.com/office/drawing/2014/main" id="{4423D64C-BFD5-4F60-A7F6-4E0E140FA5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4764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05" name="Freeform 29">
              <a:extLst>
                <a:ext uri="{FF2B5EF4-FFF2-40B4-BE49-F238E27FC236}">
                  <a16:creationId xmlns:a16="http://schemas.microsoft.com/office/drawing/2014/main" id="{EF5ED76E-CD41-4077-96EA-41CBD8BDD11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439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06" name="Freeform 30">
              <a:extLst>
                <a:ext uri="{FF2B5EF4-FFF2-40B4-BE49-F238E27FC236}">
                  <a16:creationId xmlns:a16="http://schemas.microsoft.com/office/drawing/2014/main" id="{B643B771-3F02-4492-8909-91C20695FB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580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07" name="Freeform 31">
              <a:extLst>
                <a:ext uri="{FF2B5EF4-FFF2-40B4-BE49-F238E27FC236}">
                  <a16:creationId xmlns:a16="http://schemas.microsoft.com/office/drawing/2014/main" id="{7C910711-DE97-49BE-9F3A-493D1BA84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40905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08" name="Freeform 32">
              <a:extLst>
                <a:ext uri="{FF2B5EF4-FFF2-40B4-BE49-F238E27FC236}">
                  <a16:creationId xmlns:a16="http://schemas.microsoft.com/office/drawing/2014/main" id="{7EBFD03A-7F03-49F5-8A9F-F5BAF084DD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9534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09" name="Freeform 29">
              <a:extLst>
                <a:ext uri="{FF2B5EF4-FFF2-40B4-BE49-F238E27FC236}">
                  <a16:creationId xmlns:a16="http://schemas.microsoft.com/office/drawing/2014/main" id="{D494A738-34FD-468F-B1A6-A0751EAA0C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7208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10" name="Freeform 30">
              <a:extLst>
                <a:ext uri="{FF2B5EF4-FFF2-40B4-BE49-F238E27FC236}">
                  <a16:creationId xmlns:a16="http://schemas.microsoft.com/office/drawing/2014/main" id="{00CF7EBB-A68D-4D46-833D-77CBFB6D83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3348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11" name="Freeform 31">
              <a:extLst>
                <a:ext uri="{FF2B5EF4-FFF2-40B4-BE49-F238E27FC236}">
                  <a16:creationId xmlns:a16="http://schemas.microsoft.com/office/drawing/2014/main" id="{13D89E70-CF19-4DC2-8B5A-E488D9A07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5674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12" name="Freeform 32">
              <a:extLst>
                <a:ext uri="{FF2B5EF4-FFF2-40B4-BE49-F238E27FC236}">
                  <a16:creationId xmlns:a16="http://schemas.microsoft.com/office/drawing/2014/main" id="{BB2506F0-880E-403A-A175-828C51432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4302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13" name="Freeform 29">
              <a:extLst>
                <a:ext uri="{FF2B5EF4-FFF2-40B4-BE49-F238E27FC236}">
                  <a16:creationId xmlns:a16="http://schemas.microsoft.com/office/drawing/2014/main" id="{B36A7945-93EC-4AC0-A8B5-F584C83FC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1977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14" name="Freeform 30">
              <a:extLst>
                <a:ext uri="{FF2B5EF4-FFF2-40B4-BE49-F238E27FC236}">
                  <a16:creationId xmlns:a16="http://schemas.microsoft.com/office/drawing/2014/main" id="{94F3BE54-CF55-4715-93E0-07EDF9C85C9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98118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15" name="Freeform 31">
              <a:extLst>
                <a:ext uri="{FF2B5EF4-FFF2-40B4-BE49-F238E27FC236}">
                  <a16:creationId xmlns:a16="http://schemas.microsoft.com/office/drawing/2014/main" id="{8E46B78E-A285-423E-9040-19464771F1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0443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16" name="Freeform 32">
              <a:extLst>
                <a:ext uri="{FF2B5EF4-FFF2-40B4-BE49-F238E27FC236}">
                  <a16:creationId xmlns:a16="http://schemas.microsoft.com/office/drawing/2014/main" id="{2C56820B-506F-4B5D-AA96-20CA08F46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9071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17" name="Freeform 587">
              <a:extLst>
                <a:ext uri="{FF2B5EF4-FFF2-40B4-BE49-F238E27FC236}">
                  <a16:creationId xmlns:a16="http://schemas.microsoft.com/office/drawing/2014/main" id="{60A72E68-97B2-4FE8-A919-C05B5702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745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18" name="Freeform 588">
              <a:extLst>
                <a:ext uri="{FF2B5EF4-FFF2-40B4-BE49-F238E27FC236}">
                  <a16:creationId xmlns:a16="http://schemas.microsoft.com/office/drawing/2014/main" id="{E19CD37D-1A09-4493-9DD4-B10860880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2887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19" name="Freeform 589">
              <a:extLst>
                <a:ext uri="{FF2B5EF4-FFF2-40B4-BE49-F238E27FC236}">
                  <a16:creationId xmlns:a16="http://schemas.microsoft.com/office/drawing/2014/main" id="{F01B1AE9-EFD8-4759-8BD4-6BF7F985D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5212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20" name="Freeform 590">
              <a:extLst>
                <a:ext uri="{FF2B5EF4-FFF2-40B4-BE49-F238E27FC236}">
                  <a16:creationId xmlns:a16="http://schemas.microsoft.com/office/drawing/2014/main" id="{6741E16C-7E75-4FDF-8BAE-1ACEC2364B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3840" y="6592397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21" name="Freeform 29">
              <a:extLst>
                <a:ext uri="{FF2B5EF4-FFF2-40B4-BE49-F238E27FC236}">
                  <a16:creationId xmlns:a16="http://schemas.microsoft.com/office/drawing/2014/main" id="{8A7B8F13-776E-48A7-982F-7E19A3B62B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1515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22" name="Freeform 31">
              <a:extLst>
                <a:ext uri="{FF2B5EF4-FFF2-40B4-BE49-F238E27FC236}">
                  <a16:creationId xmlns:a16="http://schemas.microsoft.com/office/drawing/2014/main" id="{86CC642A-BCB8-43C4-84D6-4F5EFCF59CD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981" y="6592397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1" name="Freeform 29">
              <a:extLst>
                <a:ext uri="{FF2B5EF4-FFF2-40B4-BE49-F238E27FC236}">
                  <a16:creationId xmlns:a16="http://schemas.microsoft.com/office/drawing/2014/main" id="{1F0DC721-06CB-4895-97C7-CFA513A33F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0142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2" name="Freeform 30">
              <a:extLst>
                <a:ext uri="{FF2B5EF4-FFF2-40B4-BE49-F238E27FC236}">
                  <a16:creationId xmlns:a16="http://schemas.microsoft.com/office/drawing/2014/main" id="{7BBE000F-F956-4248-AE79-FAA2250BF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6283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3" name="Freeform 31">
              <a:extLst>
                <a:ext uri="{FF2B5EF4-FFF2-40B4-BE49-F238E27FC236}">
                  <a16:creationId xmlns:a16="http://schemas.microsoft.com/office/drawing/2014/main" id="{9E868A4F-7720-485D-8680-ABD0BD046B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609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4" name="Freeform 32">
              <a:extLst>
                <a:ext uri="{FF2B5EF4-FFF2-40B4-BE49-F238E27FC236}">
                  <a16:creationId xmlns:a16="http://schemas.microsoft.com/office/drawing/2014/main" id="{D5AB9716-9331-467A-8B22-D8EC16B05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7237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5" name="Freeform 29">
              <a:extLst>
                <a:ext uri="{FF2B5EF4-FFF2-40B4-BE49-F238E27FC236}">
                  <a16:creationId xmlns:a16="http://schemas.microsoft.com/office/drawing/2014/main" id="{187D1866-CC17-4F28-84AC-C4F696013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912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6" name="Freeform 30">
              <a:extLst>
                <a:ext uri="{FF2B5EF4-FFF2-40B4-BE49-F238E27FC236}">
                  <a16:creationId xmlns:a16="http://schemas.microsoft.com/office/drawing/2014/main" id="{77D82381-D2E6-4D23-8EAD-EA1D7A8522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1052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7" name="Freeform 31">
              <a:extLst>
                <a:ext uri="{FF2B5EF4-FFF2-40B4-BE49-F238E27FC236}">
                  <a16:creationId xmlns:a16="http://schemas.microsoft.com/office/drawing/2014/main" id="{C30FB653-C91F-43C2-A880-21733D398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378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8" name="Freeform 32">
              <a:extLst>
                <a:ext uri="{FF2B5EF4-FFF2-40B4-BE49-F238E27FC236}">
                  <a16:creationId xmlns:a16="http://schemas.microsoft.com/office/drawing/2014/main" id="{E03D883A-65C9-49B0-B55C-1AA52EA51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2007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69" name="Freeform 29">
              <a:extLst>
                <a:ext uri="{FF2B5EF4-FFF2-40B4-BE49-F238E27FC236}">
                  <a16:creationId xmlns:a16="http://schemas.microsoft.com/office/drawing/2014/main" id="{F5759E49-4355-44D0-A50C-ECA250677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9680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0" name="Freeform 30">
              <a:extLst>
                <a:ext uri="{FF2B5EF4-FFF2-40B4-BE49-F238E27FC236}">
                  <a16:creationId xmlns:a16="http://schemas.microsoft.com/office/drawing/2014/main" id="{08FFCCA9-495E-4AED-B062-7911EC56B1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5821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1" name="Freeform 31">
              <a:extLst>
                <a:ext uri="{FF2B5EF4-FFF2-40B4-BE49-F238E27FC236}">
                  <a16:creationId xmlns:a16="http://schemas.microsoft.com/office/drawing/2014/main" id="{CE77C841-2D0B-4BCA-A931-AE1F02EE6AC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147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2" name="Freeform 32">
              <a:extLst>
                <a:ext uri="{FF2B5EF4-FFF2-40B4-BE49-F238E27FC236}">
                  <a16:creationId xmlns:a16="http://schemas.microsoft.com/office/drawing/2014/main" id="{8CBD0AE1-AFDF-4F0C-BC5C-5F8C73655D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774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3" name="Freeform 29">
              <a:extLst>
                <a:ext uri="{FF2B5EF4-FFF2-40B4-BE49-F238E27FC236}">
                  <a16:creationId xmlns:a16="http://schemas.microsoft.com/office/drawing/2014/main" id="{ECF61FA9-98DB-4C15-A42F-3557A73EC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4450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4" name="Freeform 30">
              <a:extLst>
                <a:ext uri="{FF2B5EF4-FFF2-40B4-BE49-F238E27FC236}">
                  <a16:creationId xmlns:a16="http://schemas.microsoft.com/office/drawing/2014/main" id="{01894596-216F-4ED4-99D6-8BCB72EB0292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0591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5" name="Freeform 31">
              <a:extLst>
                <a:ext uri="{FF2B5EF4-FFF2-40B4-BE49-F238E27FC236}">
                  <a16:creationId xmlns:a16="http://schemas.microsoft.com/office/drawing/2014/main" id="{E9351B07-5963-4E4C-BA2E-597CDA99B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252915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6" name="Freeform 32">
              <a:extLst>
                <a:ext uri="{FF2B5EF4-FFF2-40B4-BE49-F238E27FC236}">
                  <a16:creationId xmlns:a16="http://schemas.microsoft.com/office/drawing/2014/main" id="{086CF589-8B94-4072-8E27-A7FDEAF0612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1544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7" name="Freeform 447">
              <a:extLst>
                <a:ext uri="{FF2B5EF4-FFF2-40B4-BE49-F238E27FC236}">
                  <a16:creationId xmlns:a16="http://schemas.microsoft.com/office/drawing/2014/main" id="{0317F46C-DCD4-4A28-ACFA-6A51661C7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218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8" name="Freeform 448">
              <a:extLst>
                <a:ext uri="{FF2B5EF4-FFF2-40B4-BE49-F238E27FC236}">
                  <a16:creationId xmlns:a16="http://schemas.microsoft.com/office/drawing/2014/main" id="{406FCB8A-1D2B-4BDA-9DB2-70553389C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5360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79" name="Freeform 449">
              <a:extLst>
                <a:ext uri="{FF2B5EF4-FFF2-40B4-BE49-F238E27FC236}">
                  <a16:creationId xmlns:a16="http://schemas.microsoft.com/office/drawing/2014/main" id="{A990AE18-0C76-46C2-B0F6-C3BD8866B0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7685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0" name="Freeform 450">
              <a:extLst>
                <a:ext uri="{FF2B5EF4-FFF2-40B4-BE49-F238E27FC236}">
                  <a16:creationId xmlns:a16="http://schemas.microsoft.com/office/drawing/2014/main" id="{3B9FF01A-935E-455C-8E64-06251772D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6312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1" name="Freeform 29">
              <a:extLst>
                <a:ext uri="{FF2B5EF4-FFF2-40B4-BE49-F238E27FC236}">
                  <a16:creationId xmlns:a16="http://schemas.microsoft.com/office/drawing/2014/main" id="{D88D0A07-AF69-42C3-BBAA-1A836D9376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3987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2" name="Freeform 31">
              <a:extLst>
                <a:ext uri="{FF2B5EF4-FFF2-40B4-BE49-F238E27FC236}">
                  <a16:creationId xmlns:a16="http://schemas.microsoft.com/office/drawing/2014/main" id="{B21D54DB-4207-4062-BBD2-FBFC00E632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454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3" name="Freeform 29">
              <a:extLst>
                <a:ext uri="{FF2B5EF4-FFF2-40B4-BE49-F238E27FC236}">
                  <a16:creationId xmlns:a16="http://schemas.microsoft.com/office/drawing/2014/main" id="{3A2A451F-9689-4B14-BA58-2F1788849E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2615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4" name="Freeform 30">
              <a:extLst>
                <a:ext uri="{FF2B5EF4-FFF2-40B4-BE49-F238E27FC236}">
                  <a16:creationId xmlns:a16="http://schemas.microsoft.com/office/drawing/2014/main" id="{3EC5D921-246F-4E9A-8C38-DBDB593828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8757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5" name="Freeform 31">
              <a:extLst>
                <a:ext uri="{FF2B5EF4-FFF2-40B4-BE49-F238E27FC236}">
                  <a16:creationId xmlns:a16="http://schemas.microsoft.com/office/drawing/2014/main" id="{0538CF54-7ACC-4114-B43B-7A4D41726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91083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6" name="Freeform 32">
              <a:extLst>
                <a:ext uri="{FF2B5EF4-FFF2-40B4-BE49-F238E27FC236}">
                  <a16:creationId xmlns:a16="http://schemas.microsoft.com/office/drawing/2014/main" id="{11E301F6-776B-4BF8-9A6D-011F383585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19710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7" name="Freeform 29">
              <a:extLst>
                <a:ext uri="{FF2B5EF4-FFF2-40B4-BE49-F238E27FC236}">
                  <a16:creationId xmlns:a16="http://schemas.microsoft.com/office/drawing/2014/main" id="{E194C7E7-2518-4B40-B443-EC4BF865E4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7385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8" name="Freeform 30">
              <a:extLst>
                <a:ext uri="{FF2B5EF4-FFF2-40B4-BE49-F238E27FC236}">
                  <a16:creationId xmlns:a16="http://schemas.microsoft.com/office/drawing/2014/main" id="{8C421192-7469-48F1-A5C0-A4C2F92271D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3526" y="6596128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89" name="Freeform 31">
              <a:extLst>
                <a:ext uri="{FF2B5EF4-FFF2-40B4-BE49-F238E27FC236}">
                  <a16:creationId xmlns:a16="http://schemas.microsoft.com/office/drawing/2014/main" id="{4A565FE3-8B6C-4260-8F35-A2F21F046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45852" y="659239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990" name="Freeform 32">
              <a:extLst>
                <a:ext uri="{FF2B5EF4-FFF2-40B4-BE49-F238E27FC236}">
                  <a16:creationId xmlns:a16="http://schemas.microsoft.com/office/drawing/2014/main" id="{19C1CE71-EF7F-461D-A55F-4B5B95F0A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74480" y="659239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14" name="Group 1813">
            <a:extLst>
              <a:ext uri="{FF2B5EF4-FFF2-40B4-BE49-F238E27FC236}">
                <a16:creationId xmlns:a16="http://schemas.microsoft.com/office/drawing/2014/main" id="{CCBAA3F1-F5D7-47E2-8204-499FF31AC1BA}"/>
              </a:ext>
            </a:extLst>
          </p:cNvPr>
          <p:cNvGrpSpPr/>
          <p:nvPr userDrawn="1"/>
        </p:nvGrpSpPr>
        <p:grpSpPr>
          <a:xfrm>
            <a:off x="83664" y="5194450"/>
            <a:ext cx="12009863" cy="176637"/>
            <a:chOff x="83664" y="5136234"/>
            <a:chExt cx="12009863" cy="176637"/>
          </a:xfrm>
        </p:grpSpPr>
        <p:sp>
          <p:nvSpPr>
            <p:cNvPr id="1215" name="Freeform 29">
              <a:extLst>
                <a:ext uri="{FF2B5EF4-FFF2-40B4-BE49-F238E27FC236}">
                  <a16:creationId xmlns:a16="http://schemas.microsoft.com/office/drawing/2014/main" id="{B7180539-6EAC-4B74-A6A7-F4DECCA880B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871994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16" name="Freeform 30">
              <a:extLst>
                <a:ext uri="{FF2B5EF4-FFF2-40B4-BE49-F238E27FC236}">
                  <a16:creationId xmlns:a16="http://schemas.microsoft.com/office/drawing/2014/main" id="{B62EA37B-DD12-4FE2-91C5-586774DCC3B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545853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17" name="Freeform 31">
              <a:extLst>
                <a:ext uri="{FF2B5EF4-FFF2-40B4-BE49-F238E27FC236}">
                  <a16:creationId xmlns:a16="http://schemas.microsoft.com/office/drawing/2014/main" id="{7F5008A2-6C9C-4237-A669-D9420637A31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979088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18" name="Freeform 32">
              <a:extLst>
                <a:ext uri="{FF2B5EF4-FFF2-40B4-BE49-F238E27FC236}">
                  <a16:creationId xmlns:a16="http://schemas.microsoft.com/office/drawing/2014/main" id="{92B85CBB-6218-48C7-A6AD-1224322FBCF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652948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19" name="Freeform 29">
              <a:extLst>
                <a:ext uri="{FF2B5EF4-FFF2-40B4-BE49-F238E27FC236}">
                  <a16:creationId xmlns:a16="http://schemas.microsoft.com/office/drawing/2014/main" id="{D30576A8-C16A-4494-9C99-9E55DFB4A97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217224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20" name="Freeform 30">
              <a:extLst>
                <a:ext uri="{FF2B5EF4-FFF2-40B4-BE49-F238E27FC236}">
                  <a16:creationId xmlns:a16="http://schemas.microsoft.com/office/drawing/2014/main" id="{E42AB3B1-E898-47A3-BCC3-2CA29B9BA03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891084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21" name="Freeform 31">
              <a:extLst>
                <a:ext uri="{FF2B5EF4-FFF2-40B4-BE49-F238E27FC236}">
                  <a16:creationId xmlns:a16="http://schemas.microsoft.com/office/drawing/2014/main" id="{D672A6A7-B2CC-49D7-869D-2F1C046A2C7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324319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22" name="Freeform 32">
              <a:extLst>
                <a:ext uri="{FF2B5EF4-FFF2-40B4-BE49-F238E27FC236}">
                  <a16:creationId xmlns:a16="http://schemas.microsoft.com/office/drawing/2014/main" id="{CA440D9D-F6B1-4284-B053-79582A5005F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998178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23" name="Freeform 29">
              <a:extLst>
                <a:ext uri="{FF2B5EF4-FFF2-40B4-BE49-F238E27FC236}">
                  <a16:creationId xmlns:a16="http://schemas.microsoft.com/office/drawing/2014/main" id="{11425CF2-DB33-450A-85AF-5A9F828EE54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562456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24" name="Freeform 30">
              <a:extLst>
                <a:ext uri="{FF2B5EF4-FFF2-40B4-BE49-F238E27FC236}">
                  <a16:creationId xmlns:a16="http://schemas.microsoft.com/office/drawing/2014/main" id="{E3F18B23-2B04-493F-8561-921707C759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236315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25" name="Freeform 31">
              <a:extLst>
                <a:ext uri="{FF2B5EF4-FFF2-40B4-BE49-F238E27FC236}">
                  <a16:creationId xmlns:a16="http://schemas.microsoft.com/office/drawing/2014/main" id="{26B6FDFF-BB6F-488C-B6CC-FF1B0C83574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69550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26" name="Freeform 32">
              <a:extLst>
                <a:ext uri="{FF2B5EF4-FFF2-40B4-BE49-F238E27FC236}">
                  <a16:creationId xmlns:a16="http://schemas.microsoft.com/office/drawing/2014/main" id="{5819D564-E20E-4922-AA51-4052BBCFA02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343410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27" name="Freeform 29">
              <a:extLst>
                <a:ext uri="{FF2B5EF4-FFF2-40B4-BE49-F238E27FC236}">
                  <a16:creationId xmlns:a16="http://schemas.microsoft.com/office/drawing/2014/main" id="{2722FE24-1D72-4D6E-AF53-6128141A9D1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907687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28" name="Freeform 30">
              <a:extLst>
                <a:ext uri="{FF2B5EF4-FFF2-40B4-BE49-F238E27FC236}">
                  <a16:creationId xmlns:a16="http://schemas.microsoft.com/office/drawing/2014/main" id="{B8FD79A5-BF8A-4DC2-BC5B-24064D68FDD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581546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29" name="Freeform 31">
              <a:extLst>
                <a:ext uri="{FF2B5EF4-FFF2-40B4-BE49-F238E27FC236}">
                  <a16:creationId xmlns:a16="http://schemas.microsoft.com/office/drawing/2014/main" id="{C20D4256-ADDE-4906-A707-F86AFE339B0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014782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30" name="Freeform 32">
              <a:extLst>
                <a:ext uri="{FF2B5EF4-FFF2-40B4-BE49-F238E27FC236}">
                  <a16:creationId xmlns:a16="http://schemas.microsoft.com/office/drawing/2014/main" id="{36A07B05-4B2F-40C4-96C8-776D77370D3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688641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31" name="Freeform 477">
              <a:extLst>
                <a:ext uri="{FF2B5EF4-FFF2-40B4-BE49-F238E27FC236}">
                  <a16:creationId xmlns:a16="http://schemas.microsoft.com/office/drawing/2014/main" id="{0E0FB12E-55F4-4E15-BF1A-36007503982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252918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32" name="Freeform 478">
              <a:extLst>
                <a:ext uri="{FF2B5EF4-FFF2-40B4-BE49-F238E27FC236}">
                  <a16:creationId xmlns:a16="http://schemas.microsoft.com/office/drawing/2014/main" id="{C0C1A34B-06B6-4E43-AE56-DC6602E381F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926777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33" name="Freeform 479">
              <a:extLst>
                <a:ext uri="{FF2B5EF4-FFF2-40B4-BE49-F238E27FC236}">
                  <a16:creationId xmlns:a16="http://schemas.microsoft.com/office/drawing/2014/main" id="{DDC70FAC-4DFF-4A62-A963-DDEF4052ACC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360012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34" name="Freeform 480">
              <a:extLst>
                <a:ext uri="{FF2B5EF4-FFF2-40B4-BE49-F238E27FC236}">
                  <a16:creationId xmlns:a16="http://schemas.microsoft.com/office/drawing/2014/main" id="{60460DC1-CD61-456C-9EE1-21C9215B31F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033872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35" name="Freeform 29">
              <a:extLst>
                <a:ext uri="{FF2B5EF4-FFF2-40B4-BE49-F238E27FC236}">
                  <a16:creationId xmlns:a16="http://schemas.microsoft.com/office/drawing/2014/main" id="{DF96326A-8A37-4BC7-867D-C9B8879D919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598148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36" name="Freeform 31">
              <a:extLst>
                <a:ext uri="{FF2B5EF4-FFF2-40B4-BE49-F238E27FC236}">
                  <a16:creationId xmlns:a16="http://schemas.microsoft.com/office/drawing/2014/main" id="{4089E109-C701-4E02-BBE1-4D4BB79D76C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705243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37" name="Freeform 29">
              <a:extLst>
                <a:ext uri="{FF2B5EF4-FFF2-40B4-BE49-F238E27FC236}">
                  <a16:creationId xmlns:a16="http://schemas.microsoft.com/office/drawing/2014/main" id="{8E6722DC-52FD-49D8-80A8-D4B70250D3A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269520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38" name="Freeform 30">
              <a:extLst>
                <a:ext uri="{FF2B5EF4-FFF2-40B4-BE49-F238E27FC236}">
                  <a16:creationId xmlns:a16="http://schemas.microsoft.com/office/drawing/2014/main" id="{27F496D1-3FD0-42DD-8D9E-B188CCA88F9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943379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39" name="Freeform 31">
              <a:extLst>
                <a:ext uri="{FF2B5EF4-FFF2-40B4-BE49-F238E27FC236}">
                  <a16:creationId xmlns:a16="http://schemas.microsoft.com/office/drawing/2014/main" id="{8E4A8A6B-ADF8-41E7-AAD3-E96BC9962EB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76614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40" name="Freeform 32">
              <a:extLst>
                <a:ext uri="{FF2B5EF4-FFF2-40B4-BE49-F238E27FC236}">
                  <a16:creationId xmlns:a16="http://schemas.microsoft.com/office/drawing/2014/main" id="{881371C4-F13A-4BDD-87B1-1F7401A9AA3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050474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41" name="Freeform 29">
              <a:extLst>
                <a:ext uri="{FF2B5EF4-FFF2-40B4-BE49-F238E27FC236}">
                  <a16:creationId xmlns:a16="http://schemas.microsoft.com/office/drawing/2014/main" id="{2A637B4F-5C67-45C1-B3F7-F43BA8FC9A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614751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42" name="Freeform 30">
              <a:extLst>
                <a:ext uri="{FF2B5EF4-FFF2-40B4-BE49-F238E27FC236}">
                  <a16:creationId xmlns:a16="http://schemas.microsoft.com/office/drawing/2014/main" id="{1D0DF89F-0D4B-41A5-991C-C435033F484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288610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43" name="Freeform 31">
              <a:extLst>
                <a:ext uri="{FF2B5EF4-FFF2-40B4-BE49-F238E27FC236}">
                  <a16:creationId xmlns:a16="http://schemas.microsoft.com/office/drawing/2014/main" id="{72777DA5-4F10-4541-8FDF-4466FA4F8EA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721846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44" name="Freeform 32">
              <a:extLst>
                <a:ext uri="{FF2B5EF4-FFF2-40B4-BE49-F238E27FC236}">
                  <a16:creationId xmlns:a16="http://schemas.microsoft.com/office/drawing/2014/main" id="{6E85B0F3-5276-440A-A899-96229CBE10A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95705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45" name="Freeform 29">
              <a:extLst>
                <a:ext uri="{FF2B5EF4-FFF2-40B4-BE49-F238E27FC236}">
                  <a16:creationId xmlns:a16="http://schemas.microsoft.com/office/drawing/2014/main" id="{2D2D0166-6DBA-48B2-9F31-2BC72C665F1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959982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46" name="Freeform 30">
              <a:extLst>
                <a:ext uri="{FF2B5EF4-FFF2-40B4-BE49-F238E27FC236}">
                  <a16:creationId xmlns:a16="http://schemas.microsoft.com/office/drawing/2014/main" id="{F068C378-FB68-462F-8755-0C118FC6104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633842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47" name="Freeform 31">
              <a:extLst>
                <a:ext uri="{FF2B5EF4-FFF2-40B4-BE49-F238E27FC236}">
                  <a16:creationId xmlns:a16="http://schemas.microsoft.com/office/drawing/2014/main" id="{92403F96-3AD8-4AB8-B6E2-B01EA490C95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067077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48" name="Freeform 32">
              <a:extLst>
                <a:ext uri="{FF2B5EF4-FFF2-40B4-BE49-F238E27FC236}">
                  <a16:creationId xmlns:a16="http://schemas.microsoft.com/office/drawing/2014/main" id="{C777A4F9-3BD5-4B7D-AB06-EF0A69C0D79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740936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49" name="Freeform 29">
              <a:extLst>
                <a:ext uri="{FF2B5EF4-FFF2-40B4-BE49-F238E27FC236}">
                  <a16:creationId xmlns:a16="http://schemas.microsoft.com/office/drawing/2014/main" id="{C153A88A-93D3-42B7-90DD-ACAF44C9204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305213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50" name="Freeform 30">
              <a:extLst>
                <a:ext uri="{FF2B5EF4-FFF2-40B4-BE49-F238E27FC236}">
                  <a16:creationId xmlns:a16="http://schemas.microsoft.com/office/drawing/2014/main" id="{4D1662D6-D2C3-402E-8B19-04983AF6564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979072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51" name="Freeform 31">
              <a:extLst>
                <a:ext uri="{FF2B5EF4-FFF2-40B4-BE49-F238E27FC236}">
                  <a16:creationId xmlns:a16="http://schemas.microsoft.com/office/drawing/2014/main" id="{D21AD447-5790-4899-8EF3-D52D56BB70D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412308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52" name="Freeform 32">
              <a:extLst>
                <a:ext uri="{FF2B5EF4-FFF2-40B4-BE49-F238E27FC236}">
                  <a16:creationId xmlns:a16="http://schemas.microsoft.com/office/drawing/2014/main" id="{A2422F99-AC27-4F53-AF40-5E31C3B91A3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086167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53" name="Freeform 499">
              <a:extLst>
                <a:ext uri="{FF2B5EF4-FFF2-40B4-BE49-F238E27FC236}">
                  <a16:creationId xmlns:a16="http://schemas.microsoft.com/office/drawing/2014/main" id="{9E6545BB-E007-44D6-BFA7-AAE76FE1EF6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650445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54" name="Freeform 500">
              <a:extLst>
                <a:ext uri="{FF2B5EF4-FFF2-40B4-BE49-F238E27FC236}">
                  <a16:creationId xmlns:a16="http://schemas.microsoft.com/office/drawing/2014/main" id="{FCF0E88F-8E54-4B7F-960A-3955C0D3F61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324303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55" name="Freeform 501">
              <a:extLst>
                <a:ext uri="{FF2B5EF4-FFF2-40B4-BE49-F238E27FC236}">
                  <a16:creationId xmlns:a16="http://schemas.microsoft.com/office/drawing/2014/main" id="{1A85C06F-B3B9-4759-AC1D-B750C0A237D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757539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56" name="Freeform 502">
              <a:extLst>
                <a:ext uri="{FF2B5EF4-FFF2-40B4-BE49-F238E27FC236}">
                  <a16:creationId xmlns:a16="http://schemas.microsoft.com/office/drawing/2014/main" id="{9E350E57-B1CA-4EC1-9E9C-CAEB624ABFD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431399" y="513623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57" name="Freeform 29">
              <a:extLst>
                <a:ext uri="{FF2B5EF4-FFF2-40B4-BE49-F238E27FC236}">
                  <a16:creationId xmlns:a16="http://schemas.microsoft.com/office/drawing/2014/main" id="{519F86EE-CE41-4B42-A167-9C0788C2E7E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995675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58" name="Freeform 31">
              <a:extLst>
                <a:ext uri="{FF2B5EF4-FFF2-40B4-BE49-F238E27FC236}">
                  <a16:creationId xmlns:a16="http://schemas.microsoft.com/office/drawing/2014/main" id="{EF1F428E-F793-4218-89FB-CDC0F7F061F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02769" y="513623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25" name="Freeform 29">
              <a:extLst>
                <a:ext uri="{FF2B5EF4-FFF2-40B4-BE49-F238E27FC236}">
                  <a16:creationId xmlns:a16="http://schemas.microsoft.com/office/drawing/2014/main" id="{0842BAA0-B6C8-4B85-8571-2062430EE59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667048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26" name="Freeform 30">
              <a:extLst>
                <a:ext uri="{FF2B5EF4-FFF2-40B4-BE49-F238E27FC236}">
                  <a16:creationId xmlns:a16="http://schemas.microsoft.com/office/drawing/2014/main" id="{E60348E3-731E-4284-8341-B09476ADF0A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340907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27" name="Freeform 31">
              <a:extLst>
                <a:ext uri="{FF2B5EF4-FFF2-40B4-BE49-F238E27FC236}">
                  <a16:creationId xmlns:a16="http://schemas.microsoft.com/office/drawing/2014/main" id="{1B7CC2E8-759E-40AF-83AF-DE16ED87C2A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774142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28" name="Freeform 32">
              <a:extLst>
                <a:ext uri="{FF2B5EF4-FFF2-40B4-BE49-F238E27FC236}">
                  <a16:creationId xmlns:a16="http://schemas.microsoft.com/office/drawing/2014/main" id="{4673620C-BB6A-40E7-B6D0-F9D39981783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448001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29" name="Freeform 29">
              <a:extLst>
                <a:ext uri="{FF2B5EF4-FFF2-40B4-BE49-F238E27FC236}">
                  <a16:creationId xmlns:a16="http://schemas.microsoft.com/office/drawing/2014/main" id="{347B4856-1026-4B64-846A-F84687F8DFF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12278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0" name="Freeform 30">
              <a:extLst>
                <a:ext uri="{FF2B5EF4-FFF2-40B4-BE49-F238E27FC236}">
                  <a16:creationId xmlns:a16="http://schemas.microsoft.com/office/drawing/2014/main" id="{67EB2340-902C-4179-A4B7-0FBA3BEF50A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686138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1" name="Freeform 31">
              <a:extLst>
                <a:ext uri="{FF2B5EF4-FFF2-40B4-BE49-F238E27FC236}">
                  <a16:creationId xmlns:a16="http://schemas.microsoft.com/office/drawing/2014/main" id="{3424D28C-D6C3-41D8-BF64-6159DDBFD25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19373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2" name="Freeform 32">
              <a:extLst>
                <a:ext uri="{FF2B5EF4-FFF2-40B4-BE49-F238E27FC236}">
                  <a16:creationId xmlns:a16="http://schemas.microsoft.com/office/drawing/2014/main" id="{F33C611A-2EEE-4B47-8E84-29E68200FBA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793231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3" name="Freeform 29">
              <a:extLst>
                <a:ext uri="{FF2B5EF4-FFF2-40B4-BE49-F238E27FC236}">
                  <a16:creationId xmlns:a16="http://schemas.microsoft.com/office/drawing/2014/main" id="{E733A888-77F1-452E-BDD4-2495F7B885C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357510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4" name="Freeform 30">
              <a:extLst>
                <a:ext uri="{FF2B5EF4-FFF2-40B4-BE49-F238E27FC236}">
                  <a16:creationId xmlns:a16="http://schemas.microsoft.com/office/drawing/2014/main" id="{FB36F98D-3987-4DE8-A66A-5011F6AD042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031369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5" name="Freeform 31">
              <a:extLst>
                <a:ext uri="{FF2B5EF4-FFF2-40B4-BE49-F238E27FC236}">
                  <a16:creationId xmlns:a16="http://schemas.microsoft.com/office/drawing/2014/main" id="{D8B1926F-B8DF-41B7-AEA5-8E6282D402A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464604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6" name="Freeform 32">
              <a:extLst>
                <a:ext uri="{FF2B5EF4-FFF2-40B4-BE49-F238E27FC236}">
                  <a16:creationId xmlns:a16="http://schemas.microsoft.com/office/drawing/2014/main" id="{A26FBBE6-4D50-4CD9-8370-09A0E42BD7B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138464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7" name="Freeform 29">
              <a:extLst>
                <a:ext uri="{FF2B5EF4-FFF2-40B4-BE49-F238E27FC236}">
                  <a16:creationId xmlns:a16="http://schemas.microsoft.com/office/drawing/2014/main" id="{8E4A4F11-88E8-4E85-8838-9B48FE718DA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702740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8" name="Freeform 30">
              <a:extLst>
                <a:ext uri="{FF2B5EF4-FFF2-40B4-BE49-F238E27FC236}">
                  <a16:creationId xmlns:a16="http://schemas.microsoft.com/office/drawing/2014/main" id="{B24B0E0C-135B-48D3-AE7A-0BD59B4651B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376599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39" name="Freeform 31">
              <a:extLst>
                <a:ext uri="{FF2B5EF4-FFF2-40B4-BE49-F238E27FC236}">
                  <a16:creationId xmlns:a16="http://schemas.microsoft.com/office/drawing/2014/main" id="{605029D5-ACCD-4BD2-9619-9E88469440A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809836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0" name="Freeform 32">
              <a:extLst>
                <a:ext uri="{FF2B5EF4-FFF2-40B4-BE49-F238E27FC236}">
                  <a16:creationId xmlns:a16="http://schemas.microsoft.com/office/drawing/2014/main" id="{A546E3D9-8FE0-4668-A4DC-4713A211278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483694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1" name="Freeform 387">
              <a:extLst>
                <a:ext uri="{FF2B5EF4-FFF2-40B4-BE49-F238E27FC236}">
                  <a16:creationId xmlns:a16="http://schemas.microsoft.com/office/drawing/2014/main" id="{99780058-5C8C-4084-856D-DB59988C1E8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047972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2" name="Freeform 388">
              <a:extLst>
                <a:ext uri="{FF2B5EF4-FFF2-40B4-BE49-F238E27FC236}">
                  <a16:creationId xmlns:a16="http://schemas.microsoft.com/office/drawing/2014/main" id="{73C6F943-BFEF-4E33-93C1-C9FB692AB7F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721830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3" name="Freeform 389">
              <a:extLst>
                <a:ext uri="{FF2B5EF4-FFF2-40B4-BE49-F238E27FC236}">
                  <a16:creationId xmlns:a16="http://schemas.microsoft.com/office/drawing/2014/main" id="{F4C0C13B-CB01-4EC6-9FA0-E4591F13024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155066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4" name="Freeform 390">
              <a:extLst>
                <a:ext uri="{FF2B5EF4-FFF2-40B4-BE49-F238E27FC236}">
                  <a16:creationId xmlns:a16="http://schemas.microsoft.com/office/drawing/2014/main" id="{442AEFF3-FDBC-4743-8FA6-D6BEDD4B223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828926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5" name="Freeform 29">
              <a:extLst>
                <a:ext uri="{FF2B5EF4-FFF2-40B4-BE49-F238E27FC236}">
                  <a16:creationId xmlns:a16="http://schemas.microsoft.com/office/drawing/2014/main" id="{B959C86B-8320-4AB5-B05A-7FA69053738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393203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6" name="Freeform 31">
              <a:extLst>
                <a:ext uri="{FF2B5EF4-FFF2-40B4-BE49-F238E27FC236}">
                  <a16:creationId xmlns:a16="http://schemas.microsoft.com/office/drawing/2014/main" id="{A815B240-3E12-4EC5-B439-449637828CF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500297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7" name="Freeform 29">
              <a:extLst>
                <a:ext uri="{FF2B5EF4-FFF2-40B4-BE49-F238E27FC236}">
                  <a16:creationId xmlns:a16="http://schemas.microsoft.com/office/drawing/2014/main" id="{0B073F10-EC6C-484A-A883-200BAD243B0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4575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8" name="Freeform 30">
              <a:extLst>
                <a:ext uri="{FF2B5EF4-FFF2-40B4-BE49-F238E27FC236}">
                  <a16:creationId xmlns:a16="http://schemas.microsoft.com/office/drawing/2014/main" id="{2D1DACCF-E8E4-4B19-A98A-29AB0378F64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8433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49" name="Freeform 31">
              <a:extLst>
                <a:ext uri="{FF2B5EF4-FFF2-40B4-BE49-F238E27FC236}">
                  <a16:creationId xmlns:a16="http://schemas.microsoft.com/office/drawing/2014/main" id="{20C0B36F-900B-4861-8ADA-6A0B875E816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71668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50" name="Freeform 32">
              <a:extLst>
                <a:ext uri="{FF2B5EF4-FFF2-40B4-BE49-F238E27FC236}">
                  <a16:creationId xmlns:a16="http://schemas.microsoft.com/office/drawing/2014/main" id="{3214DC51-B75D-4258-8FC3-52F77A7AC71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45528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51" name="Freeform 397">
              <a:extLst>
                <a:ext uri="{FF2B5EF4-FFF2-40B4-BE49-F238E27FC236}">
                  <a16:creationId xmlns:a16="http://schemas.microsoft.com/office/drawing/2014/main" id="{175F0F99-EE84-4761-AFBB-ECB2294B701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9805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52" name="Freeform 398">
              <a:extLst>
                <a:ext uri="{FF2B5EF4-FFF2-40B4-BE49-F238E27FC236}">
                  <a16:creationId xmlns:a16="http://schemas.microsoft.com/office/drawing/2014/main" id="{BDD2B32F-1A7E-4FC7-B75C-0C64BA45259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664" y="513996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53" name="Freeform 399">
              <a:extLst>
                <a:ext uri="{FF2B5EF4-FFF2-40B4-BE49-F238E27FC236}">
                  <a16:creationId xmlns:a16="http://schemas.microsoft.com/office/drawing/2014/main" id="{ADF570D1-9B1D-4872-A11B-5EB3897FE32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6899" y="513623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54" name="Freeform 400">
              <a:extLst>
                <a:ext uri="{FF2B5EF4-FFF2-40B4-BE49-F238E27FC236}">
                  <a16:creationId xmlns:a16="http://schemas.microsoft.com/office/drawing/2014/main" id="{ACDCE1EF-4B7B-4E53-8989-479C56D9EA3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90758" y="513623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03" name="Group 1802">
            <a:extLst>
              <a:ext uri="{FF2B5EF4-FFF2-40B4-BE49-F238E27FC236}">
                <a16:creationId xmlns:a16="http://schemas.microsoft.com/office/drawing/2014/main" id="{C83934FF-0BB5-4BAF-B03C-B0B783135BB8}"/>
              </a:ext>
            </a:extLst>
          </p:cNvPr>
          <p:cNvGrpSpPr/>
          <p:nvPr userDrawn="1"/>
        </p:nvGrpSpPr>
        <p:grpSpPr>
          <a:xfrm>
            <a:off x="83664" y="5479484"/>
            <a:ext cx="12009864" cy="176637"/>
            <a:chOff x="83663" y="5434010"/>
            <a:chExt cx="12009864" cy="176637"/>
          </a:xfrm>
        </p:grpSpPr>
        <p:sp>
          <p:nvSpPr>
            <p:cNvPr id="1259" name="Freeform 29">
              <a:extLst>
                <a:ext uri="{FF2B5EF4-FFF2-40B4-BE49-F238E27FC236}">
                  <a16:creationId xmlns:a16="http://schemas.microsoft.com/office/drawing/2014/main" id="{24761962-1BE0-49DF-A61C-3A9ED25A88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208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60" name="Freeform 30">
              <a:extLst>
                <a:ext uri="{FF2B5EF4-FFF2-40B4-BE49-F238E27FC236}">
                  <a16:creationId xmlns:a16="http://schemas.microsoft.com/office/drawing/2014/main" id="{1B031D4A-7976-4F0C-8ABE-362E310744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3349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61" name="Freeform 31">
              <a:extLst>
                <a:ext uri="{FF2B5EF4-FFF2-40B4-BE49-F238E27FC236}">
                  <a16:creationId xmlns:a16="http://schemas.microsoft.com/office/drawing/2014/main" id="{50897A41-E564-4A00-B126-E60154E438A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5675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62" name="Freeform 32">
              <a:extLst>
                <a:ext uri="{FF2B5EF4-FFF2-40B4-BE49-F238E27FC236}">
                  <a16:creationId xmlns:a16="http://schemas.microsoft.com/office/drawing/2014/main" id="{1E759BA7-7A91-4308-B19D-A4A7E12933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4302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63" name="Freeform 29">
              <a:extLst>
                <a:ext uri="{FF2B5EF4-FFF2-40B4-BE49-F238E27FC236}">
                  <a16:creationId xmlns:a16="http://schemas.microsoft.com/office/drawing/2014/main" id="{35F09459-B9CE-48EF-83A8-5CFA503F86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978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64" name="Freeform 30">
              <a:extLst>
                <a:ext uri="{FF2B5EF4-FFF2-40B4-BE49-F238E27FC236}">
                  <a16:creationId xmlns:a16="http://schemas.microsoft.com/office/drawing/2014/main" id="{E9A66D11-C858-478C-AB7C-DFF8275BA2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8118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65" name="Freeform 31">
              <a:extLst>
                <a:ext uri="{FF2B5EF4-FFF2-40B4-BE49-F238E27FC236}">
                  <a16:creationId xmlns:a16="http://schemas.microsoft.com/office/drawing/2014/main" id="{1CBF971F-E49C-41C8-88E4-4D197B388F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444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66" name="Freeform 32">
              <a:extLst>
                <a:ext uri="{FF2B5EF4-FFF2-40B4-BE49-F238E27FC236}">
                  <a16:creationId xmlns:a16="http://schemas.microsoft.com/office/drawing/2014/main" id="{0AE1EA9E-259B-4B65-BB36-A923BBF6DF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9072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67" name="Freeform 29">
              <a:extLst>
                <a:ext uri="{FF2B5EF4-FFF2-40B4-BE49-F238E27FC236}">
                  <a16:creationId xmlns:a16="http://schemas.microsoft.com/office/drawing/2014/main" id="{E37B4C17-D22E-45C5-82B4-03F808913D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6746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68" name="Freeform 30">
              <a:extLst>
                <a:ext uri="{FF2B5EF4-FFF2-40B4-BE49-F238E27FC236}">
                  <a16:creationId xmlns:a16="http://schemas.microsoft.com/office/drawing/2014/main" id="{7FE24AF0-5823-466E-B6D4-32129C65EF1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2887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69" name="Freeform 31">
              <a:extLst>
                <a:ext uri="{FF2B5EF4-FFF2-40B4-BE49-F238E27FC236}">
                  <a16:creationId xmlns:a16="http://schemas.microsoft.com/office/drawing/2014/main" id="{8EB3838D-312E-4ED4-AE71-2178C0BC80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05213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70" name="Freeform 32">
              <a:extLst>
                <a:ext uri="{FF2B5EF4-FFF2-40B4-BE49-F238E27FC236}">
                  <a16:creationId xmlns:a16="http://schemas.microsoft.com/office/drawing/2014/main" id="{94C93F6A-D61B-4403-BC23-B4BD75C0878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33841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71" name="Freeform 29">
              <a:extLst>
                <a:ext uri="{FF2B5EF4-FFF2-40B4-BE49-F238E27FC236}">
                  <a16:creationId xmlns:a16="http://schemas.microsoft.com/office/drawing/2014/main" id="{2EDBC7ED-78A2-447B-8259-224089695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81515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72" name="Freeform 30">
              <a:extLst>
                <a:ext uri="{FF2B5EF4-FFF2-40B4-BE49-F238E27FC236}">
                  <a16:creationId xmlns:a16="http://schemas.microsoft.com/office/drawing/2014/main" id="{BE583CF6-1A7B-4535-9AFE-6A7B756C02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507656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73" name="Freeform 31">
              <a:extLst>
                <a:ext uri="{FF2B5EF4-FFF2-40B4-BE49-F238E27FC236}">
                  <a16:creationId xmlns:a16="http://schemas.microsoft.com/office/drawing/2014/main" id="{D390214D-59ED-4E2A-8BDB-AEF473BAEF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59982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74" name="Freeform 32">
              <a:extLst>
                <a:ext uri="{FF2B5EF4-FFF2-40B4-BE49-F238E27FC236}">
                  <a16:creationId xmlns:a16="http://schemas.microsoft.com/office/drawing/2014/main" id="{CA032B65-51C1-4942-A474-470A06043A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8610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75" name="Freeform 521">
              <a:extLst>
                <a:ext uri="{FF2B5EF4-FFF2-40B4-BE49-F238E27FC236}">
                  <a16:creationId xmlns:a16="http://schemas.microsoft.com/office/drawing/2014/main" id="{B62B3504-3C00-4E37-BF17-0840E8DD5F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36284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76" name="Freeform 522">
              <a:extLst>
                <a:ext uri="{FF2B5EF4-FFF2-40B4-BE49-F238E27FC236}">
                  <a16:creationId xmlns:a16="http://schemas.microsoft.com/office/drawing/2014/main" id="{9897F029-9C43-4E3F-AEDC-6A78A84B43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62425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77" name="Freeform 523">
              <a:extLst>
                <a:ext uri="{FF2B5EF4-FFF2-40B4-BE49-F238E27FC236}">
                  <a16:creationId xmlns:a16="http://schemas.microsoft.com/office/drawing/2014/main" id="{39334582-743E-462A-97FA-3B9F6775D80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14751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78" name="Freeform 524">
              <a:extLst>
                <a:ext uri="{FF2B5EF4-FFF2-40B4-BE49-F238E27FC236}">
                  <a16:creationId xmlns:a16="http://schemas.microsoft.com/office/drawing/2014/main" id="{8AC5052F-74BF-447E-9782-694CFD77A4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43378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79" name="Freeform 29">
              <a:extLst>
                <a:ext uri="{FF2B5EF4-FFF2-40B4-BE49-F238E27FC236}">
                  <a16:creationId xmlns:a16="http://schemas.microsoft.com/office/drawing/2014/main" id="{DC9E3538-3D27-4A21-BAB0-A256D34862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91054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0" name="Freeform 31">
              <a:extLst>
                <a:ext uri="{FF2B5EF4-FFF2-40B4-BE49-F238E27FC236}">
                  <a16:creationId xmlns:a16="http://schemas.microsoft.com/office/drawing/2014/main" id="{B2A2E517-DA4F-4563-A485-B1F778F56D0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69520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1" name="Freeform 29">
              <a:extLst>
                <a:ext uri="{FF2B5EF4-FFF2-40B4-BE49-F238E27FC236}">
                  <a16:creationId xmlns:a16="http://schemas.microsoft.com/office/drawing/2014/main" id="{531F3092-E77B-4A14-BF15-79EA2F0D89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19682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2" name="Freeform 30">
              <a:extLst>
                <a:ext uri="{FF2B5EF4-FFF2-40B4-BE49-F238E27FC236}">
                  <a16:creationId xmlns:a16="http://schemas.microsoft.com/office/drawing/2014/main" id="{0FA81383-5E86-492A-BFE4-BD08A178D7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45823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3" name="Freeform 31">
              <a:extLst>
                <a:ext uri="{FF2B5EF4-FFF2-40B4-BE49-F238E27FC236}">
                  <a16:creationId xmlns:a16="http://schemas.microsoft.com/office/drawing/2014/main" id="{097B81D6-4F8F-4D65-B6F7-89F58561F2E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98148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4" name="Freeform 32">
              <a:extLst>
                <a:ext uri="{FF2B5EF4-FFF2-40B4-BE49-F238E27FC236}">
                  <a16:creationId xmlns:a16="http://schemas.microsoft.com/office/drawing/2014/main" id="{D45B9F3E-34C1-4ABA-898F-CFB0DB55F8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26776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5" name="Freeform 29">
              <a:extLst>
                <a:ext uri="{FF2B5EF4-FFF2-40B4-BE49-F238E27FC236}">
                  <a16:creationId xmlns:a16="http://schemas.microsoft.com/office/drawing/2014/main" id="{29946AF2-BAC1-429E-9627-C8F28E02A54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4451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6" name="Freeform 30">
              <a:extLst>
                <a:ext uri="{FF2B5EF4-FFF2-40B4-BE49-F238E27FC236}">
                  <a16:creationId xmlns:a16="http://schemas.microsoft.com/office/drawing/2014/main" id="{513C5CC5-2FCA-4012-BE7E-F9C7EE2986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00592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7" name="Freeform 31">
              <a:extLst>
                <a:ext uri="{FF2B5EF4-FFF2-40B4-BE49-F238E27FC236}">
                  <a16:creationId xmlns:a16="http://schemas.microsoft.com/office/drawing/2014/main" id="{573BCBCE-901E-4E29-A89F-0376FC3A242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52918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8" name="Freeform 32">
              <a:extLst>
                <a:ext uri="{FF2B5EF4-FFF2-40B4-BE49-F238E27FC236}">
                  <a16:creationId xmlns:a16="http://schemas.microsoft.com/office/drawing/2014/main" id="{A39B88C2-9830-40E3-BAC6-A9E3BD81D7A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81546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89" name="Freeform 29">
              <a:extLst>
                <a:ext uri="{FF2B5EF4-FFF2-40B4-BE49-F238E27FC236}">
                  <a16:creationId xmlns:a16="http://schemas.microsoft.com/office/drawing/2014/main" id="{20899E7F-0310-4685-A2F2-5B4E6148F06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9220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0" name="Freeform 30">
              <a:extLst>
                <a:ext uri="{FF2B5EF4-FFF2-40B4-BE49-F238E27FC236}">
                  <a16:creationId xmlns:a16="http://schemas.microsoft.com/office/drawing/2014/main" id="{DBEC7EC4-819E-423C-9EAC-4A8FE805381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55360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1" name="Freeform 31">
              <a:extLst>
                <a:ext uri="{FF2B5EF4-FFF2-40B4-BE49-F238E27FC236}">
                  <a16:creationId xmlns:a16="http://schemas.microsoft.com/office/drawing/2014/main" id="{5D86AE80-A356-454F-B1D5-81A99A2422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07686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2" name="Freeform 32">
              <a:extLst>
                <a:ext uri="{FF2B5EF4-FFF2-40B4-BE49-F238E27FC236}">
                  <a16:creationId xmlns:a16="http://schemas.microsoft.com/office/drawing/2014/main" id="{1B45853C-2B42-4BFE-B820-CF227EEB67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36314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3" name="Freeform 29">
              <a:extLst>
                <a:ext uri="{FF2B5EF4-FFF2-40B4-BE49-F238E27FC236}">
                  <a16:creationId xmlns:a16="http://schemas.microsoft.com/office/drawing/2014/main" id="{0AE4CDB1-81A7-4B5E-B99B-2C4F31ADF9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3989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4" name="Freeform 30">
              <a:extLst>
                <a:ext uri="{FF2B5EF4-FFF2-40B4-BE49-F238E27FC236}">
                  <a16:creationId xmlns:a16="http://schemas.microsoft.com/office/drawing/2014/main" id="{33A7D983-066B-465D-9AD4-2E0E449672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10130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5" name="Freeform 31">
              <a:extLst>
                <a:ext uri="{FF2B5EF4-FFF2-40B4-BE49-F238E27FC236}">
                  <a16:creationId xmlns:a16="http://schemas.microsoft.com/office/drawing/2014/main" id="{5AAAB512-0256-4DB7-908E-BCD189213D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62455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6" name="Freeform 32">
              <a:extLst>
                <a:ext uri="{FF2B5EF4-FFF2-40B4-BE49-F238E27FC236}">
                  <a16:creationId xmlns:a16="http://schemas.microsoft.com/office/drawing/2014/main" id="{8637A79E-B4AC-4807-ADE1-0662B5E332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91083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7" name="Freeform 543">
              <a:extLst>
                <a:ext uri="{FF2B5EF4-FFF2-40B4-BE49-F238E27FC236}">
                  <a16:creationId xmlns:a16="http://schemas.microsoft.com/office/drawing/2014/main" id="{3D4C7B03-9126-4902-B359-4891BE95C4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8757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8" name="Freeform 544">
              <a:extLst>
                <a:ext uri="{FF2B5EF4-FFF2-40B4-BE49-F238E27FC236}">
                  <a16:creationId xmlns:a16="http://schemas.microsoft.com/office/drawing/2014/main" id="{DF312E01-F755-491C-93A4-EA08984A59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764899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99" name="Freeform 545">
              <a:extLst>
                <a:ext uri="{FF2B5EF4-FFF2-40B4-BE49-F238E27FC236}">
                  <a16:creationId xmlns:a16="http://schemas.microsoft.com/office/drawing/2014/main" id="{83CFDB02-61D4-49CB-9A00-2398F42BDFF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7225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00" name="Freeform 546">
              <a:extLst>
                <a:ext uri="{FF2B5EF4-FFF2-40B4-BE49-F238E27FC236}">
                  <a16:creationId xmlns:a16="http://schemas.microsoft.com/office/drawing/2014/main" id="{DF18EFB1-312A-4586-9660-ECD85A2235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45852" y="543401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01" name="Freeform 29">
              <a:extLst>
                <a:ext uri="{FF2B5EF4-FFF2-40B4-BE49-F238E27FC236}">
                  <a16:creationId xmlns:a16="http://schemas.microsoft.com/office/drawing/2014/main" id="{2649A64F-AE31-4023-9308-86D697BF0E0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93527" y="543774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02" name="Freeform 31">
              <a:extLst>
                <a:ext uri="{FF2B5EF4-FFF2-40B4-BE49-F238E27FC236}">
                  <a16:creationId xmlns:a16="http://schemas.microsoft.com/office/drawing/2014/main" id="{6A59C11F-BCED-45E9-BF66-C2BD701C0C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71993" y="543401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55" name="Freeform 30">
              <a:extLst>
                <a:ext uri="{FF2B5EF4-FFF2-40B4-BE49-F238E27FC236}">
                  <a16:creationId xmlns:a16="http://schemas.microsoft.com/office/drawing/2014/main" id="{5FE51355-35E3-49E8-85A3-D4D72E6D7A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2710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56" name="Freeform 32">
              <a:extLst>
                <a:ext uri="{FF2B5EF4-FFF2-40B4-BE49-F238E27FC236}">
                  <a16:creationId xmlns:a16="http://schemas.microsoft.com/office/drawing/2014/main" id="{B6FC7311-C922-4951-B4A9-3C7D94EEEA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3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57" name="Freeform 403">
              <a:extLst>
                <a:ext uri="{FF2B5EF4-FFF2-40B4-BE49-F238E27FC236}">
                  <a16:creationId xmlns:a16="http://schemas.microsoft.com/office/drawing/2014/main" id="{0745F8EF-637D-4A8F-B232-883E8FA586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1337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58" name="Freeform 404">
              <a:extLst>
                <a:ext uri="{FF2B5EF4-FFF2-40B4-BE49-F238E27FC236}">
                  <a16:creationId xmlns:a16="http://schemas.microsoft.com/office/drawing/2014/main" id="{ADA9168B-2EAD-4D0B-BFD2-8FF84ABC11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7479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59" name="Freeform 405">
              <a:extLst>
                <a:ext uri="{FF2B5EF4-FFF2-40B4-BE49-F238E27FC236}">
                  <a16:creationId xmlns:a16="http://schemas.microsoft.com/office/drawing/2014/main" id="{D680F632-EA80-466A-B637-B37E6B442E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806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60" name="Freeform 406">
              <a:extLst>
                <a:ext uri="{FF2B5EF4-FFF2-40B4-BE49-F238E27FC236}">
                  <a16:creationId xmlns:a16="http://schemas.microsoft.com/office/drawing/2014/main" id="{91714576-22C0-42FB-9AF4-7425966897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432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61" name="Freeform 29">
              <a:extLst>
                <a:ext uri="{FF2B5EF4-FFF2-40B4-BE49-F238E27FC236}">
                  <a16:creationId xmlns:a16="http://schemas.microsoft.com/office/drawing/2014/main" id="{3D32113D-5E75-41BC-9D3E-C15D86CF4F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86107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62" name="Freeform 31">
              <a:extLst>
                <a:ext uri="{FF2B5EF4-FFF2-40B4-BE49-F238E27FC236}">
                  <a16:creationId xmlns:a16="http://schemas.microsoft.com/office/drawing/2014/main" id="{6B435127-BAB5-4229-AFE6-5EAAE46AB91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4574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63" name="Freeform 29">
              <a:extLst>
                <a:ext uri="{FF2B5EF4-FFF2-40B4-BE49-F238E27FC236}">
                  <a16:creationId xmlns:a16="http://schemas.microsoft.com/office/drawing/2014/main" id="{14F03D5D-EC2E-4153-B5F1-5002D0BEA5C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14735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64" name="Freeform 30">
              <a:extLst>
                <a:ext uri="{FF2B5EF4-FFF2-40B4-BE49-F238E27FC236}">
                  <a16:creationId xmlns:a16="http://schemas.microsoft.com/office/drawing/2014/main" id="{2B304D4D-AD6D-4EA7-AE62-CD69CC13E75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0877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65" name="Freeform 31">
              <a:extLst>
                <a:ext uri="{FF2B5EF4-FFF2-40B4-BE49-F238E27FC236}">
                  <a16:creationId xmlns:a16="http://schemas.microsoft.com/office/drawing/2014/main" id="{0F4033CB-C43A-4E10-BFD5-AA7D4C2711A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93203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66" name="Freeform 32">
              <a:extLst>
                <a:ext uri="{FF2B5EF4-FFF2-40B4-BE49-F238E27FC236}">
                  <a16:creationId xmlns:a16="http://schemas.microsoft.com/office/drawing/2014/main" id="{A61EAF2D-62B3-42CF-A806-ADB144F390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21829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67" name="Freeform 29">
              <a:extLst>
                <a:ext uri="{FF2B5EF4-FFF2-40B4-BE49-F238E27FC236}">
                  <a16:creationId xmlns:a16="http://schemas.microsoft.com/office/drawing/2014/main" id="{C1628E29-6AD6-4202-ADB0-374FADBC36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69505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68" name="Freeform 30">
              <a:extLst>
                <a:ext uri="{FF2B5EF4-FFF2-40B4-BE49-F238E27FC236}">
                  <a16:creationId xmlns:a16="http://schemas.microsoft.com/office/drawing/2014/main" id="{A6C4A2C5-7FCF-4D03-8316-5371BA56810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5646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69" name="Freeform 31">
              <a:extLst>
                <a:ext uri="{FF2B5EF4-FFF2-40B4-BE49-F238E27FC236}">
                  <a16:creationId xmlns:a16="http://schemas.microsoft.com/office/drawing/2014/main" id="{B0014A71-19F9-425B-93A2-EC759EE1C83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7971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70" name="Freeform 32">
              <a:extLst>
                <a:ext uri="{FF2B5EF4-FFF2-40B4-BE49-F238E27FC236}">
                  <a16:creationId xmlns:a16="http://schemas.microsoft.com/office/drawing/2014/main" id="{338F3D9B-FFBB-44A6-A3E3-EA26702F0FE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76599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71" name="Freeform 29">
              <a:extLst>
                <a:ext uri="{FF2B5EF4-FFF2-40B4-BE49-F238E27FC236}">
                  <a16:creationId xmlns:a16="http://schemas.microsoft.com/office/drawing/2014/main" id="{941A3535-264B-48D6-B67C-A1C07A01D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4274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72" name="Freeform 30">
              <a:extLst>
                <a:ext uri="{FF2B5EF4-FFF2-40B4-BE49-F238E27FC236}">
                  <a16:creationId xmlns:a16="http://schemas.microsoft.com/office/drawing/2014/main" id="{51C05916-32DF-47B5-9DB3-589CA4F0E4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50415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73" name="Freeform 31">
              <a:extLst>
                <a:ext uri="{FF2B5EF4-FFF2-40B4-BE49-F238E27FC236}">
                  <a16:creationId xmlns:a16="http://schemas.microsoft.com/office/drawing/2014/main" id="{78328BBB-9B86-4E84-AE5F-4377FF1E7A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2740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74" name="Freeform 32">
              <a:extLst>
                <a:ext uri="{FF2B5EF4-FFF2-40B4-BE49-F238E27FC236}">
                  <a16:creationId xmlns:a16="http://schemas.microsoft.com/office/drawing/2014/main" id="{B85870DC-6C88-48B6-9D53-EFFBC7B7B7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1368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75" name="Freeform 29">
              <a:extLst>
                <a:ext uri="{FF2B5EF4-FFF2-40B4-BE49-F238E27FC236}">
                  <a16:creationId xmlns:a16="http://schemas.microsoft.com/office/drawing/2014/main" id="{414E8086-C64D-42AD-AA34-2AD145104B2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9042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76" name="Freeform 30">
              <a:extLst>
                <a:ext uri="{FF2B5EF4-FFF2-40B4-BE49-F238E27FC236}">
                  <a16:creationId xmlns:a16="http://schemas.microsoft.com/office/drawing/2014/main" id="{46EC6941-0A23-427F-98FD-7AB5A0EDD37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05183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77" name="Freeform 31">
              <a:extLst>
                <a:ext uri="{FF2B5EF4-FFF2-40B4-BE49-F238E27FC236}">
                  <a16:creationId xmlns:a16="http://schemas.microsoft.com/office/drawing/2014/main" id="{C8BCF97B-6666-44B0-8C74-38E6C1D9DD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7509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78" name="Freeform 32">
              <a:extLst>
                <a:ext uri="{FF2B5EF4-FFF2-40B4-BE49-F238E27FC236}">
                  <a16:creationId xmlns:a16="http://schemas.microsoft.com/office/drawing/2014/main" id="{DDED85AC-F417-4ADD-A972-895C6A04C1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137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79" name="Freeform 425">
              <a:extLst>
                <a:ext uri="{FF2B5EF4-FFF2-40B4-BE49-F238E27FC236}">
                  <a16:creationId xmlns:a16="http://schemas.microsoft.com/office/drawing/2014/main" id="{7D3FA6D2-BBF7-4AB6-BAE7-F97BDA36F7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33811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80" name="Freeform 426">
              <a:extLst>
                <a:ext uri="{FF2B5EF4-FFF2-40B4-BE49-F238E27FC236}">
                  <a16:creationId xmlns:a16="http://schemas.microsoft.com/office/drawing/2014/main" id="{DD4AE243-9527-43B7-8E22-4DB119A90D7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59953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81" name="Freeform 427">
              <a:extLst>
                <a:ext uri="{FF2B5EF4-FFF2-40B4-BE49-F238E27FC236}">
                  <a16:creationId xmlns:a16="http://schemas.microsoft.com/office/drawing/2014/main" id="{9E810988-B15D-4D06-8C31-03E393EF94B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12279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82" name="Freeform 428">
              <a:extLst>
                <a:ext uri="{FF2B5EF4-FFF2-40B4-BE49-F238E27FC236}">
                  <a16:creationId xmlns:a16="http://schemas.microsoft.com/office/drawing/2014/main" id="{CBE90BFD-D2FD-463C-ADE7-36CF46E2D5E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0906" y="5434010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83" name="Freeform 29">
              <a:extLst>
                <a:ext uri="{FF2B5EF4-FFF2-40B4-BE49-F238E27FC236}">
                  <a16:creationId xmlns:a16="http://schemas.microsoft.com/office/drawing/2014/main" id="{60B33612-949E-4A25-A20C-E2AC5C4BEE8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88581" y="5437740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84" name="Freeform 31">
              <a:extLst>
                <a:ext uri="{FF2B5EF4-FFF2-40B4-BE49-F238E27FC236}">
                  <a16:creationId xmlns:a16="http://schemas.microsoft.com/office/drawing/2014/main" id="{5BCF30E3-D5E7-42B9-8C53-E32EBA0F76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67048" y="5434010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19" name="Group 1818">
            <a:extLst>
              <a:ext uri="{FF2B5EF4-FFF2-40B4-BE49-F238E27FC236}">
                <a16:creationId xmlns:a16="http://schemas.microsoft.com/office/drawing/2014/main" id="{430371C6-CFD6-408B-A6C1-DC1E1EE72F2C}"/>
              </a:ext>
            </a:extLst>
          </p:cNvPr>
          <p:cNvGrpSpPr/>
          <p:nvPr userDrawn="1"/>
        </p:nvGrpSpPr>
        <p:grpSpPr>
          <a:xfrm>
            <a:off x="83664" y="5764518"/>
            <a:ext cx="12009863" cy="176637"/>
            <a:chOff x="83664" y="5724319"/>
            <a:chExt cx="12009863" cy="176637"/>
          </a:xfrm>
        </p:grpSpPr>
        <p:sp>
          <p:nvSpPr>
            <p:cNvPr id="1303" name="Freeform 29">
              <a:extLst>
                <a:ext uri="{FF2B5EF4-FFF2-40B4-BE49-F238E27FC236}">
                  <a16:creationId xmlns:a16="http://schemas.microsoft.com/office/drawing/2014/main" id="{76F6D8B6-6BD2-4272-8D1A-8594E2E336C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871994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04" name="Freeform 30">
              <a:extLst>
                <a:ext uri="{FF2B5EF4-FFF2-40B4-BE49-F238E27FC236}">
                  <a16:creationId xmlns:a16="http://schemas.microsoft.com/office/drawing/2014/main" id="{4DFD24A8-D2FE-487B-8890-BA4F47601FB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545853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05" name="Freeform 31">
              <a:extLst>
                <a:ext uri="{FF2B5EF4-FFF2-40B4-BE49-F238E27FC236}">
                  <a16:creationId xmlns:a16="http://schemas.microsoft.com/office/drawing/2014/main" id="{EF023B29-83A2-4349-A49F-63CB6FDC035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979088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06" name="Freeform 32">
              <a:extLst>
                <a:ext uri="{FF2B5EF4-FFF2-40B4-BE49-F238E27FC236}">
                  <a16:creationId xmlns:a16="http://schemas.microsoft.com/office/drawing/2014/main" id="{24273691-B1F2-43AA-9CDC-337C56B722C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652948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07" name="Freeform 29">
              <a:extLst>
                <a:ext uri="{FF2B5EF4-FFF2-40B4-BE49-F238E27FC236}">
                  <a16:creationId xmlns:a16="http://schemas.microsoft.com/office/drawing/2014/main" id="{847CC484-884A-45BC-AA54-3E30BD3C03A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217224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08" name="Freeform 30">
              <a:extLst>
                <a:ext uri="{FF2B5EF4-FFF2-40B4-BE49-F238E27FC236}">
                  <a16:creationId xmlns:a16="http://schemas.microsoft.com/office/drawing/2014/main" id="{83147C3B-7021-44A9-B700-12F9A5F71D1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891084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09" name="Freeform 31">
              <a:extLst>
                <a:ext uri="{FF2B5EF4-FFF2-40B4-BE49-F238E27FC236}">
                  <a16:creationId xmlns:a16="http://schemas.microsoft.com/office/drawing/2014/main" id="{A8377CDA-8747-4D10-B729-241E2063127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324319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10" name="Freeform 32">
              <a:extLst>
                <a:ext uri="{FF2B5EF4-FFF2-40B4-BE49-F238E27FC236}">
                  <a16:creationId xmlns:a16="http://schemas.microsoft.com/office/drawing/2014/main" id="{32D762D3-237F-4FA6-8E85-44DC18D6E7B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998178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11" name="Freeform 29">
              <a:extLst>
                <a:ext uri="{FF2B5EF4-FFF2-40B4-BE49-F238E27FC236}">
                  <a16:creationId xmlns:a16="http://schemas.microsoft.com/office/drawing/2014/main" id="{2980A753-A266-422C-95DF-90CFF7247A5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562456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12" name="Freeform 30">
              <a:extLst>
                <a:ext uri="{FF2B5EF4-FFF2-40B4-BE49-F238E27FC236}">
                  <a16:creationId xmlns:a16="http://schemas.microsoft.com/office/drawing/2014/main" id="{9531792C-52CE-40E4-AC35-088E0EED663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236315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13" name="Freeform 31">
              <a:extLst>
                <a:ext uri="{FF2B5EF4-FFF2-40B4-BE49-F238E27FC236}">
                  <a16:creationId xmlns:a16="http://schemas.microsoft.com/office/drawing/2014/main" id="{45E64826-832D-44F4-8B48-6B48FBC99B9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69550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14" name="Freeform 32">
              <a:extLst>
                <a:ext uri="{FF2B5EF4-FFF2-40B4-BE49-F238E27FC236}">
                  <a16:creationId xmlns:a16="http://schemas.microsoft.com/office/drawing/2014/main" id="{AC6F8EB2-0C2F-4A85-907B-092FB26E481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343410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15" name="Freeform 29">
              <a:extLst>
                <a:ext uri="{FF2B5EF4-FFF2-40B4-BE49-F238E27FC236}">
                  <a16:creationId xmlns:a16="http://schemas.microsoft.com/office/drawing/2014/main" id="{59876DBB-6429-46AD-AD13-211C3AA443A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907687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16" name="Freeform 30">
              <a:extLst>
                <a:ext uri="{FF2B5EF4-FFF2-40B4-BE49-F238E27FC236}">
                  <a16:creationId xmlns:a16="http://schemas.microsoft.com/office/drawing/2014/main" id="{DE0CC428-3A8D-46A1-891F-54F21BFFD4D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581546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17" name="Freeform 31">
              <a:extLst>
                <a:ext uri="{FF2B5EF4-FFF2-40B4-BE49-F238E27FC236}">
                  <a16:creationId xmlns:a16="http://schemas.microsoft.com/office/drawing/2014/main" id="{6C51269A-FAB2-4E9D-83F6-306397BA5CD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014782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18" name="Freeform 32">
              <a:extLst>
                <a:ext uri="{FF2B5EF4-FFF2-40B4-BE49-F238E27FC236}">
                  <a16:creationId xmlns:a16="http://schemas.microsoft.com/office/drawing/2014/main" id="{CB4C8C5E-D6C3-4E3F-904B-F8292FB9634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688641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19" name="Freeform 565">
              <a:extLst>
                <a:ext uri="{FF2B5EF4-FFF2-40B4-BE49-F238E27FC236}">
                  <a16:creationId xmlns:a16="http://schemas.microsoft.com/office/drawing/2014/main" id="{2D662F8C-2DD5-4599-9C26-B32FFCE7D19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252918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20" name="Freeform 566">
              <a:extLst>
                <a:ext uri="{FF2B5EF4-FFF2-40B4-BE49-F238E27FC236}">
                  <a16:creationId xmlns:a16="http://schemas.microsoft.com/office/drawing/2014/main" id="{CBD85F42-3664-472E-9958-BABF492997E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926777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21" name="Freeform 567">
              <a:extLst>
                <a:ext uri="{FF2B5EF4-FFF2-40B4-BE49-F238E27FC236}">
                  <a16:creationId xmlns:a16="http://schemas.microsoft.com/office/drawing/2014/main" id="{395CCF77-8F1B-4B34-A334-E4DD8C6EB2C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360012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22" name="Freeform 568">
              <a:extLst>
                <a:ext uri="{FF2B5EF4-FFF2-40B4-BE49-F238E27FC236}">
                  <a16:creationId xmlns:a16="http://schemas.microsoft.com/office/drawing/2014/main" id="{7CA16FC4-4ABC-4A07-94A2-233476A0678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033872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23" name="Freeform 29">
              <a:extLst>
                <a:ext uri="{FF2B5EF4-FFF2-40B4-BE49-F238E27FC236}">
                  <a16:creationId xmlns:a16="http://schemas.microsoft.com/office/drawing/2014/main" id="{CF0EE68E-6988-417D-8083-2C0439098FC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598148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24" name="Freeform 31">
              <a:extLst>
                <a:ext uri="{FF2B5EF4-FFF2-40B4-BE49-F238E27FC236}">
                  <a16:creationId xmlns:a16="http://schemas.microsoft.com/office/drawing/2014/main" id="{5977FCAA-6899-4D75-8AB1-2624D81AD53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705243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25" name="Freeform 29">
              <a:extLst>
                <a:ext uri="{FF2B5EF4-FFF2-40B4-BE49-F238E27FC236}">
                  <a16:creationId xmlns:a16="http://schemas.microsoft.com/office/drawing/2014/main" id="{D2C1A5AD-A619-4253-B25B-CFBFB9DFD1D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269520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26" name="Freeform 30">
              <a:extLst>
                <a:ext uri="{FF2B5EF4-FFF2-40B4-BE49-F238E27FC236}">
                  <a16:creationId xmlns:a16="http://schemas.microsoft.com/office/drawing/2014/main" id="{D3255226-FDF0-442E-B7DA-41DF04E8422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943379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27" name="Freeform 31">
              <a:extLst>
                <a:ext uri="{FF2B5EF4-FFF2-40B4-BE49-F238E27FC236}">
                  <a16:creationId xmlns:a16="http://schemas.microsoft.com/office/drawing/2014/main" id="{56F12368-9674-487C-AA80-7051B6041B4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76614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28" name="Freeform 32">
              <a:extLst>
                <a:ext uri="{FF2B5EF4-FFF2-40B4-BE49-F238E27FC236}">
                  <a16:creationId xmlns:a16="http://schemas.microsoft.com/office/drawing/2014/main" id="{711832B8-9449-4913-BC68-BB0BD02481D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050474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29" name="Freeform 29">
              <a:extLst>
                <a:ext uri="{FF2B5EF4-FFF2-40B4-BE49-F238E27FC236}">
                  <a16:creationId xmlns:a16="http://schemas.microsoft.com/office/drawing/2014/main" id="{BC64ABF5-449B-4223-8659-3E32FE8DE0D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614751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0" name="Freeform 30">
              <a:extLst>
                <a:ext uri="{FF2B5EF4-FFF2-40B4-BE49-F238E27FC236}">
                  <a16:creationId xmlns:a16="http://schemas.microsoft.com/office/drawing/2014/main" id="{D0386E01-BB64-4325-8B00-5C600DEEDAC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288610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1" name="Freeform 31">
              <a:extLst>
                <a:ext uri="{FF2B5EF4-FFF2-40B4-BE49-F238E27FC236}">
                  <a16:creationId xmlns:a16="http://schemas.microsoft.com/office/drawing/2014/main" id="{DBAF5DF2-1187-4DC5-921F-3D582C6F0BC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721846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2" name="Freeform 32">
              <a:extLst>
                <a:ext uri="{FF2B5EF4-FFF2-40B4-BE49-F238E27FC236}">
                  <a16:creationId xmlns:a16="http://schemas.microsoft.com/office/drawing/2014/main" id="{BBF9735B-F5C8-4CF2-B2EE-C9FCF344D8B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95705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3" name="Freeform 29">
              <a:extLst>
                <a:ext uri="{FF2B5EF4-FFF2-40B4-BE49-F238E27FC236}">
                  <a16:creationId xmlns:a16="http://schemas.microsoft.com/office/drawing/2014/main" id="{46F34481-AADE-476B-95C7-F05DD5C2D87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959982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4" name="Freeform 30">
              <a:extLst>
                <a:ext uri="{FF2B5EF4-FFF2-40B4-BE49-F238E27FC236}">
                  <a16:creationId xmlns:a16="http://schemas.microsoft.com/office/drawing/2014/main" id="{96C4BC29-4C4A-4077-8182-396DBB576B9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633842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5" name="Freeform 31">
              <a:extLst>
                <a:ext uri="{FF2B5EF4-FFF2-40B4-BE49-F238E27FC236}">
                  <a16:creationId xmlns:a16="http://schemas.microsoft.com/office/drawing/2014/main" id="{217570C4-36E4-4AA8-BFD0-1019A9231CC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067077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6" name="Freeform 32">
              <a:extLst>
                <a:ext uri="{FF2B5EF4-FFF2-40B4-BE49-F238E27FC236}">
                  <a16:creationId xmlns:a16="http://schemas.microsoft.com/office/drawing/2014/main" id="{AAA2BEA2-D2FC-4C19-99F4-8DBCBF2A0B1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740936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7" name="Freeform 29">
              <a:extLst>
                <a:ext uri="{FF2B5EF4-FFF2-40B4-BE49-F238E27FC236}">
                  <a16:creationId xmlns:a16="http://schemas.microsoft.com/office/drawing/2014/main" id="{E8C97EAE-833F-49B4-AEB5-3B929C844A8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305213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8" name="Freeform 30">
              <a:extLst>
                <a:ext uri="{FF2B5EF4-FFF2-40B4-BE49-F238E27FC236}">
                  <a16:creationId xmlns:a16="http://schemas.microsoft.com/office/drawing/2014/main" id="{0550D09E-8869-4325-86CD-E108995DDBD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979072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39" name="Freeform 31">
              <a:extLst>
                <a:ext uri="{FF2B5EF4-FFF2-40B4-BE49-F238E27FC236}">
                  <a16:creationId xmlns:a16="http://schemas.microsoft.com/office/drawing/2014/main" id="{A9AFA8E4-18B6-4581-845D-9F133609647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412308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40" name="Freeform 32">
              <a:extLst>
                <a:ext uri="{FF2B5EF4-FFF2-40B4-BE49-F238E27FC236}">
                  <a16:creationId xmlns:a16="http://schemas.microsoft.com/office/drawing/2014/main" id="{6CAD8EC6-D576-46BF-B70A-9EBB15C8AB6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086167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41" name="Freeform 587">
              <a:extLst>
                <a:ext uri="{FF2B5EF4-FFF2-40B4-BE49-F238E27FC236}">
                  <a16:creationId xmlns:a16="http://schemas.microsoft.com/office/drawing/2014/main" id="{6FD8427B-CE40-4DD8-939B-2E18546C94B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650445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42" name="Freeform 588">
              <a:extLst>
                <a:ext uri="{FF2B5EF4-FFF2-40B4-BE49-F238E27FC236}">
                  <a16:creationId xmlns:a16="http://schemas.microsoft.com/office/drawing/2014/main" id="{1B04A065-D77F-4A68-AEB5-3AEBC37AE9D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324303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43" name="Freeform 589">
              <a:extLst>
                <a:ext uri="{FF2B5EF4-FFF2-40B4-BE49-F238E27FC236}">
                  <a16:creationId xmlns:a16="http://schemas.microsoft.com/office/drawing/2014/main" id="{44131293-3CDB-4ECB-98B7-B1224768E87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757539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44" name="Freeform 590">
              <a:extLst>
                <a:ext uri="{FF2B5EF4-FFF2-40B4-BE49-F238E27FC236}">
                  <a16:creationId xmlns:a16="http://schemas.microsoft.com/office/drawing/2014/main" id="{ED8566A8-1CB8-47B1-814A-30A8D700A50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431399" y="5724320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45" name="Freeform 29">
              <a:extLst>
                <a:ext uri="{FF2B5EF4-FFF2-40B4-BE49-F238E27FC236}">
                  <a16:creationId xmlns:a16="http://schemas.microsoft.com/office/drawing/2014/main" id="{F106ACD6-8A0C-452C-9A2E-A3476986691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995675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46" name="Freeform 31">
              <a:extLst>
                <a:ext uri="{FF2B5EF4-FFF2-40B4-BE49-F238E27FC236}">
                  <a16:creationId xmlns:a16="http://schemas.microsoft.com/office/drawing/2014/main" id="{D7BB2413-B04D-4328-872C-0F581970589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02769" y="5724320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85" name="Freeform 29">
              <a:extLst>
                <a:ext uri="{FF2B5EF4-FFF2-40B4-BE49-F238E27FC236}">
                  <a16:creationId xmlns:a16="http://schemas.microsoft.com/office/drawing/2014/main" id="{63FBF41C-AEB3-4046-A826-595978A1D05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667048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86" name="Freeform 30">
              <a:extLst>
                <a:ext uri="{FF2B5EF4-FFF2-40B4-BE49-F238E27FC236}">
                  <a16:creationId xmlns:a16="http://schemas.microsoft.com/office/drawing/2014/main" id="{9122AE30-BACF-4CCD-9B07-5CE73BF3877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340907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87" name="Freeform 31">
              <a:extLst>
                <a:ext uri="{FF2B5EF4-FFF2-40B4-BE49-F238E27FC236}">
                  <a16:creationId xmlns:a16="http://schemas.microsoft.com/office/drawing/2014/main" id="{2BC13C36-EDC8-446A-8384-E3A8538FA7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774142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88" name="Freeform 32">
              <a:extLst>
                <a:ext uri="{FF2B5EF4-FFF2-40B4-BE49-F238E27FC236}">
                  <a16:creationId xmlns:a16="http://schemas.microsoft.com/office/drawing/2014/main" id="{D7AA2B38-1811-47A6-AEA8-A6C69DAE363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448001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89" name="Freeform 29">
              <a:extLst>
                <a:ext uri="{FF2B5EF4-FFF2-40B4-BE49-F238E27FC236}">
                  <a16:creationId xmlns:a16="http://schemas.microsoft.com/office/drawing/2014/main" id="{7F56B87E-4822-4DEB-AD21-D72B4C92F32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12278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90" name="Freeform 30">
              <a:extLst>
                <a:ext uri="{FF2B5EF4-FFF2-40B4-BE49-F238E27FC236}">
                  <a16:creationId xmlns:a16="http://schemas.microsoft.com/office/drawing/2014/main" id="{148BD1A7-F4DB-4E65-A923-A25E0DF9B28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686138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91" name="Freeform 31">
              <a:extLst>
                <a:ext uri="{FF2B5EF4-FFF2-40B4-BE49-F238E27FC236}">
                  <a16:creationId xmlns:a16="http://schemas.microsoft.com/office/drawing/2014/main" id="{9BCBF8E9-7DB4-4612-9579-AC569187C9F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19373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92" name="Freeform 32">
              <a:extLst>
                <a:ext uri="{FF2B5EF4-FFF2-40B4-BE49-F238E27FC236}">
                  <a16:creationId xmlns:a16="http://schemas.microsoft.com/office/drawing/2014/main" id="{88034BA7-AB65-4694-A441-5ABD835443E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793231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93" name="Freeform 29">
              <a:extLst>
                <a:ext uri="{FF2B5EF4-FFF2-40B4-BE49-F238E27FC236}">
                  <a16:creationId xmlns:a16="http://schemas.microsoft.com/office/drawing/2014/main" id="{7EBC240C-323B-4BA3-8164-D6972856755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357510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94" name="Freeform 30">
              <a:extLst>
                <a:ext uri="{FF2B5EF4-FFF2-40B4-BE49-F238E27FC236}">
                  <a16:creationId xmlns:a16="http://schemas.microsoft.com/office/drawing/2014/main" id="{24A0EAE1-0284-47CE-A39A-3AF503AE18B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031369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95" name="Freeform 31">
              <a:extLst>
                <a:ext uri="{FF2B5EF4-FFF2-40B4-BE49-F238E27FC236}">
                  <a16:creationId xmlns:a16="http://schemas.microsoft.com/office/drawing/2014/main" id="{61BB443E-D8F0-4D82-99A9-CA1FB7C4E00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464604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96" name="Freeform 32">
              <a:extLst>
                <a:ext uri="{FF2B5EF4-FFF2-40B4-BE49-F238E27FC236}">
                  <a16:creationId xmlns:a16="http://schemas.microsoft.com/office/drawing/2014/main" id="{5642677F-134C-4D89-B5B4-D5AE60337D2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138464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97" name="Freeform 29">
              <a:extLst>
                <a:ext uri="{FF2B5EF4-FFF2-40B4-BE49-F238E27FC236}">
                  <a16:creationId xmlns:a16="http://schemas.microsoft.com/office/drawing/2014/main" id="{2FF181D4-C7D1-47ED-8B83-C171872939D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702740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98" name="Freeform 30">
              <a:extLst>
                <a:ext uri="{FF2B5EF4-FFF2-40B4-BE49-F238E27FC236}">
                  <a16:creationId xmlns:a16="http://schemas.microsoft.com/office/drawing/2014/main" id="{B1448889-2EB5-4CFF-A526-397C04A76F2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376599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199" name="Freeform 31">
              <a:extLst>
                <a:ext uri="{FF2B5EF4-FFF2-40B4-BE49-F238E27FC236}">
                  <a16:creationId xmlns:a16="http://schemas.microsoft.com/office/drawing/2014/main" id="{ACF26832-7C8D-4682-A2C7-D65C9627112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809836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00" name="Freeform 32">
              <a:extLst>
                <a:ext uri="{FF2B5EF4-FFF2-40B4-BE49-F238E27FC236}">
                  <a16:creationId xmlns:a16="http://schemas.microsoft.com/office/drawing/2014/main" id="{A7B707C2-3B30-4325-916A-C035BA66E05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483694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01" name="Freeform 447">
              <a:extLst>
                <a:ext uri="{FF2B5EF4-FFF2-40B4-BE49-F238E27FC236}">
                  <a16:creationId xmlns:a16="http://schemas.microsoft.com/office/drawing/2014/main" id="{B5707B81-2347-40FB-84BF-AEB5490F300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047972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02" name="Freeform 448">
              <a:extLst>
                <a:ext uri="{FF2B5EF4-FFF2-40B4-BE49-F238E27FC236}">
                  <a16:creationId xmlns:a16="http://schemas.microsoft.com/office/drawing/2014/main" id="{EDFB3693-1210-41B0-AD66-C0EAE648E18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721830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03" name="Freeform 449">
              <a:extLst>
                <a:ext uri="{FF2B5EF4-FFF2-40B4-BE49-F238E27FC236}">
                  <a16:creationId xmlns:a16="http://schemas.microsoft.com/office/drawing/2014/main" id="{21E3AC9C-D382-47FB-BE24-2BF4044A3E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155066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04" name="Freeform 450">
              <a:extLst>
                <a:ext uri="{FF2B5EF4-FFF2-40B4-BE49-F238E27FC236}">
                  <a16:creationId xmlns:a16="http://schemas.microsoft.com/office/drawing/2014/main" id="{4C88C642-8E68-4914-B1A4-98DDDF3D24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828926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05" name="Freeform 29">
              <a:extLst>
                <a:ext uri="{FF2B5EF4-FFF2-40B4-BE49-F238E27FC236}">
                  <a16:creationId xmlns:a16="http://schemas.microsoft.com/office/drawing/2014/main" id="{3B7262F5-655D-4CF0-8D93-A07F9E6202F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393203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06" name="Freeform 31">
              <a:extLst>
                <a:ext uri="{FF2B5EF4-FFF2-40B4-BE49-F238E27FC236}">
                  <a16:creationId xmlns:a16="http://schemas.microsoft.com/office/drawing/2014/main" id="{2E7DA8FB-4D80-45CD-B2E7-59776911A2F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500297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07" name="Freeform 29">
              <a:extLst>
                <a:ext uri="{FF2B5EF4-FFF2-40B4-BE49-F238E27FC236}">
                  <a16:creationId xmlns:a16="http://schemas.microsoft.com/office/drawing/2014/main" id="{4B93FA50-2829-4B7C-9A02-57F45E9EC2C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4575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08" name="Freeform 30">
              <a:extLst>
                <a:ext uri="{FF2B5EF4-FFF2-40B4-BE49-F238E27FC236}">
                  <a16:creationId xmlns:a16="http://schemas.microsoft.com/office/drawing/2014/main" id="{36F8BAF9-9F80-45F2-BD7C-9503AEBA09A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8433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09" name="Freeform 31">
              <a:extLst>
                <a:ext uri="{FF2B5EF4-FFF2-40B4-BE49-F238E27FC236}">
                  <a16:creationId xmlns:a16="http://schemas.microsoft.com/office/drawing/2014/main" id="{8BB9088D-8A28-43F2-9C65-4BC5D5117CF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71668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10" name="Freeform 32">
              <a:extLst>
                <a:ext uri="{FF2B5EF4-FFF2-40B4-BE49-F238E27FC236}">
                  <a16:creationId xmlns:a16="http://schemas.microsoft.com/office/drawing/2014/main" id="{2A1860C0-E052-4551-B0A4-9FCD86C5B0A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45528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11" name="Freeform 29">
              <a:extLst>
                <a:ext uri="{FF2B5EF4-FFF2-40B4-BE49-F238E27FC236}">
                  <a16:creationId xmlns:a16="http://schemas.microsoft.com/office/drawing/2014/main" id="{EACDC31D-CF23-461A-8CA5-E7A173E4435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9805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12" name="Freeform 30">
              <a:extLst>
                <a:ext uri="{FF2B5EF4-FFF2-40B4-BE49-F238E27FC236}">
                  <a16:creationId xmlns:a16="http://schemas.microsoft.com/office/drawing/2014/main" id="{A80DB1DC-E6EE-402A-AD77-948CFACF1CD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664" y="5728051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13" name="Freeform 31">
              <a:extLst>
                <a:ext uri="{FF2B5EF4-FFF2-40B4-BE49-F238E27FC236}">
                  <a16:creationId xmlns:a16="http://schemas.microsoft.com/office/drawing/2014/main" id="{AF79D9E3-AF8D-4346-B927-CBB14C23873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6899" y="5724319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214" name="Freeform 32">
              <a:extLst>
                <a:ext uri="{FF2B5EF4-FFF2-40B4-BE49-F238E27FC236}">
                  <a16:creationId xmlns:a16="http://schemas.microsoft.com/office/drawing/2014/main" id="{B1E0B898-03AA-4946-8793-2B6BD79C700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90758" y="5724319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16" name="Group 1815">
            <a:extLst>
              <a:ext uri="{FF2B5EF4-FFF2-40B4-BE49-F238E27FC236}">
                <a16:creationId xmlns:a16="http://schemas.microsoft.com/office/drawing/2014/main" id="{2664D0B0-09D6-4FA8-82F9-5E73C364D9F6}"/>
              </a:ext>
            </a:extLst>
          </p:cNvPr>
          <p:cNvGrpSpPr/>
          <p:nvPr userDrawn="1"/>
        </p:nvGrpSpPr>
        <p:grpSpPr>
          <a:xfrm>
            <a:off x="83663" y="4339348"/>
            <a:ext cx="12009863" cy="176637"/>
            <a:chOff x="83663" y="4268156"/>
            <a:chExt cx="12009863" cy="176637"/>
          </a:xfrm>
        </p:grpSpPr>
        <p:sp>
          <p:nvSpPr>
            <p:cNvPr id="1439" name="Freeform 29">
              <a:extLst>
                <a:ext uri="{FF2B5EF4-FFF2-40B4-BE49-F238E27FC236}">
                  <a16:creationId xmlns:a16="http://schemas.microsoft.com/office/drawing/2014/main" id="{338F2019-30B7-4940-A78F-943E9FC2B9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5196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0" name="Freeform 30">
              <a:extLst>
                <a:ext uri="{FF2B5EF4-FFF2-40B4-BE49-F238E27FC236}">
                  <a16:creationId xmlns:a16="http://schemas.microsoft.com/office/drawing/2014/main" id="{A9F8DAD2-3476-42FF-ACE8-7A8E996301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1337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1" name="Freeform 31">
              <a:extLst>
                <a:ext uri="{FF2B5EF4-FFF2-40B4-BE49-F238E27FC236}">
                  <a16:creationId xmlns:a16="http://schemas.microsoft.com/office/drawing/2014/main" id="{9681D8EC-C42F-4FB2-A598-A7D236B59D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3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2" name="Freeform 32">
              <a:extLst>
                <a:ext uri="{FF2B5EF4-FFF2-40B4-BE49-F238E27FC236}">
                  <a16:creationId xmlns:a16="http://schemas.microsoft.com/office/drawing/2014/main" id="{24A63BF5-FA4A-40E3-B7C1-C198B848AD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2290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3" name="Freeform 29">
              <a:extLst>
                <a:ext uri="{FF2B5EF4-FFF2-40B4-BE49-F238E27FC236}">
                  <a16:creationId xmlns:a16="http://schemas.microsoft.com/office/drawing/2014/main" id="{0189455C-E4C5-4047-8F26-FC04229915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9966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4" name="Freeform 30">
              <a:extLst>
                <a:ext uri="{FF2B5EF4-FFF2-40B4-BE49-F238E27FC236}">
                  <a16:creationId xmlns:a16="http://schemas.microsoft.com/office/drawing/2014/main" id="{A670E9A0-4F94-4CC5-B60F-C2D1557424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86106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5" name="Freeform 31">
              <a:extLst>
                <a:ext uri="{FF2B5EF4-FFF2-40B4-BE49-F238E27FC236}">
                  <a16:creationId xmlns:a16="http://schemas.microsoft.com/office/drawing/2014/main" id="{E336D6CE-6654-46BC-B8A9-6398208B16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432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6" name="Freeform 32">
              <a:extLst>
                <a:ext uri="{FF2B5EF4-FFF2-40B4-BE49-F238E27FC236}">
                  <a16:creationId xmlns:a16="http://schemas.microsoft.com/office/drawing/2014/main" id="{2C1E14D6-7B7C-4DC4-9C71-DEB9CDCC6A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7060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7" name="Freeform 29">
              <a:extLst>
                <a:ext uri="{FF2B5EF4-FFF2-40B4-BE49-F238E27FC236}">
                  <a16:creationId xmlns:a16="http://schemas.microsoft.com/office/drawing/2014/main" id="{E54D5085-E3BB-4802-9D55-A8A025BA9E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14734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8" name="Freeform 30">
              <a:extLst>
                <a:ext uri="{FF2B5EF4-FFF2-40B4-BE49-F238E27FC236}">
                  <a16:creationId xmlns:a16="http://schemas.microsoft.com/office/drawing/2014/main" id="{CFE93082-32AA-428C-845E-3B01F15575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0875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49" name="Freeform 31">
              <a:extLst>
                <a:ext uri="{FF2B5EF4-FFF2-40B4-BE49-F238E27FC236}">
                  <a16:creationId xmlns:a16="http://schemas.microsoft.com/office/drawing/2014/main" id="{04F2075C-F771-4B38-8AA6-19DFF6DA31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93201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0" name="Freeform 32">
              <a:extLst>
                <a:ext uri="{FF2B5EF4-FFF2-40B4-BE49-F238E27FC236}">
                  <a16:creationId xmlns:a16="http://schemas.microsoft.com/office/drawing/2014/main" id="{15626077-0892-4F56-9E9A-A91CAFC84CF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21829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1" name="Freeform 29">
              <a:extLst>
                <a:ext uri="{FF2B5EF4-FFF2-40B4-BE49-F238E27FC236}">
                  <a16:creationId xmlns:a16="http://schemas.microsoft.com/office/drawing/2014/main" id="{DA548E9E-2CBC-4D21-AF0B-BE2CBB268B5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69503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2" name="Freeform 30">
              <a:extLst>
                <a:ext uri="{FF2B5EF4-FFF2-40B4-BE49-F238E27FC236}">
                  <a16:creationId xmlns:a16="http://schemas.microsoft.com/office/drawing/2014/main" id="{6E8B55B4-4C66-411A-9C93-29B6E763AC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5644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3" name="Freeform 31">
              <a:extLst>
                <a:ext uri="{FF2B5EF4-FFF2-40B4-BE49-F238E27FC236}">
                  <a16:creationId xmlns:a16="http://schemas.microsoft.com/office/drawing/2014/main" id="{7433CDB3-2ACF-4924-91A9-800FF65DA6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7969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4" name="Freeform 32">
              <a:extLst>
                <a:ext uri="{FF2B5EF4-FFF2-40B4-BE49-F238E27FC236}">
                  <a16:creationId xmlns:a16="http://schemas.microsoft.com/office/drawing/2014/main" id="{F533035C-8739-479E-BF14-00C92FDC89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76598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5" name="Freeform 477">
              <a:extLst>
                <a:ext uri="{FF2B5EF4-FFF2-40B4-BE49-F238E27FC236}">
                  <a16:creationId xmlns:a16="http://schemas.microsoft.com/office/drawing/2014/main" id="{7A45CC5D-8BC5-41BD-8D1B-7973FE3A9AB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4272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6" name="Freeform 478">
              <a:extLst>
                <a:ext uri="{FF2B5EF4-FFF2-40B4-BE49-F238E27FC236}">
                  <a16:creationId xmlns:a16="http://schemas.microsoft.com/office/drawing/2014/main" id="{246A887A-2A17-4D09-A6CB-9106C899CA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50413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7" name="Freeform 479">
              <a:extLst>
                <a:ext uri="{FF2B5EF4-FFF2-40B4-BE49-F238E27FC236}">
                  <a16:creationId xmlns:a16="http://schemas.microsoft.com/office/drawing/2014/main" id="{E4865FF5-56B9-4618-B1C1-604520E2B6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2739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8" name="Freeform 480">
              <a:extLst>
                <a:ext uri="{FF2B5EF4-FFF2-40B4-BE49-F238E27FC236}">
                  <a16:creationId xmlns:a16="http://schemas.microsoft.com/office/drawing/2014/main" id="{D66DFE4A-CD08-4133-B866-22E5E3D119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1366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59" name="Freeform 29">
              <a:extLst>
                <a:ext uri="{FF2B5EF4-FFF2-40B4-BE49-F238E27FC236}">
                  <a16:creationId xmlns:a16="http://schemas.microsoft.com/office/drawing/2014/main" id="{78D81E66-FEA8-4693-A372-72256233F4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9042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60" name="Freeform 31">
              <a:extLst>
                <a:ext uri="{FF2B5EF4-FFF2-40B4-BE49-F238E27FC236}">
                  <a16:creationId xmlns:a16="http://schemas.microsoft.com/office/drawing/2014/main" id="{924970A0-4510-4D6D-9B59-B1AD1432CC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7508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61" name="Freeform 29">
              <a:extLst>
                <a:ext uri="{FF2B5EF4-FFF2-40B4-BE49-F238E27FC236}">
                  <a16:creationId xmlns:a16="http://schemas.microsoft.com/office/drawing/2014/main" id="{E40FB3BA-EB8B-4C2A-95C9-83F1140DAE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07670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62" name="Freeform 30">
              <a:extLst>
                <a:ext uri="{FF2B5EF4-FFF2-40B4-BE49-F238E27FC236}">
                  <a16:creationId xmlns:a16="http://schemas.microsoft.com/office/drawing/2014/main" id="{2FF5D27C-7410-4784-B7E2-B8804036AF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33811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63" name="Freeform 31">
              <a:extLst>
                <a:ext uri="{FF2B5EF4-FFF2-40B4-BE49-F238E27FC236}">
                  <a16:creationId xmlns:a16="http://schemas.microsoft.com/office/drawing/2014/main" id="{6BDC48F9-D85C-4B3F-86C9-05EA08EFA6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136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64" name="Freeform 32">
              <a:extLst>
                <a:ext uri="{FF2B5EF4-FFF2-40B4-BE49-F238E27FC236}">
                  <a16:creationId xmlns:a16="http://schemas.microsoft.com/office/drawing/2014/main" id="{CC5C7652-6138-4377-9A9F-963D444E49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14764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65" name="Freeform 29">
              <a:extLst>
                <a:ext uri="{FF2B5EF4-FFF2-40B4-BE49-F238E27FC236}">
                  <a16:creationId xmlns:a16="http://schemas.microsoft.com/office/drawing/2014/main" id="{2A3F4B02-0C46-449C-B640-C8A3F324DA2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62439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66" name="Freeform 30">
              <a:extLst>
                <a:ext uri="{FF2B5EF4-FFF2-40B4-BE49-F238E27FC236}">
                  <a16:creationId xmlns:a16="http://schemas.microsoft.com/office/drawing/2014/main" id="{00771A03-8824-461A-B3A4-E460D2E5F5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88580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67" name="Freeform 31">
              <a:extLst>
                <a:ext uri="{FF2B5EF4-FFF2-40B4-BE49-F238E27FC236}">
                  <a16:creationId xmlns:a16="http://schemas.microsoft.com/office/drawing/2014/main" id="{B37EF2DC-D837-47C1-BAF4-0A9B28E702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0905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68" name="Freeform 32">
              <a:extLst>
                <a:ext uri="{FF2B5EF4-FFF2-40B4-BE49-F238E27FC236}">
                  <a16:creationId xmlns:a16="http://schemas.microsoft.com/office/drawing/2014/main" id="{05438C75-FC41-45DF-9044-4FE2B41F9FD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69534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69" name="Freeform 29">
              <a:extLst>
                <a:ext uri="{FF2B5EF4-FFF2-40B4-BE49-F238E27FC236}">
                  <a16:creationId xmlns:a16="http://schemas.microsoft.com/office/drawing/2014/main" id="{DE619581-9854-4CDD-A993-242FA47715F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208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70" name="Freeform 30">
              <a:extLst>
                <a:ext uri="{FF2B5EF4-FFF2-40B4-BE49-F238E27FC236}">
                  <a16:creationId xmlns:a16="http://schemas.microsoft.com/office/drawing/2014/main" id="{8E3B601F-C801-4EC3-A533-23E9F91C34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3348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71" name="Freeform 31">
              <a:extLst>
                <a:ext uri="{FF2B5EF4-FFF2-40B4-BE49-F238E27FC236}">
                  <a16:creationId xmlns:a16="http://schemas.microsoft.com/office/drawing/2014/main" id="{E8A6149C-50C4-4FC2-BA79-A54B0E020A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5674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72" name="Freeform 32">
              <a:extLst>
                <a:ext uri="{FF2B5EF4-FFF2-40B4-BE49-F238E27FC236}">
                  <a16:creationId xmlns:a16="http://schemas.microsoft.com/office/drawing/2014/main" id="{253A8C38-23AB-4365-B938-B302B431CE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4302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73" name="Freeform 29">
              <a:extLst>
                <a:ext uri="{FF2B5EF4-FFF2-40B4-BE49-F238E27FC236}">
                  <a16:creationId xmlns:a16="http://schemas.microsoft.com/office/drawing/2014/main" id="{382E235D-D964-4D7B-8FD5-7F4D354131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977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74" name="Freeform 30">
              <a:extLst>
                <a:ext uri="{FF2B5EF4-FFF2-40B4-BE49-F238E27FC236}">
                  <a16:creationId xmlns:a16="http://schemas.microsoft.com/office/drawing/2014/main" id="{DB740A09-9C2B-4629-8CF5-C2B6C256BA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8118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75" name="Freeform 31">
              <a:extLst>
                <a:ext uri="{FF2B5EF4-FFF2-40B4-BE49-F238E27FC236}">
                  <a16:creationId xmlns:a16="http://schemas.microsoft.com/office/drawing/2014/main" id="{F3BE38D0-3DDF-4CEC-9791-609B497D90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443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76" name="Freeform 32">
              <a:extLst>
                <a:ext uri="{FF2B5EF4-FFF2-40B4-BE49-F238E27FC236}">
                  <a16:creationId xmlns:a16="http://schemas.microsoft.com/office/drawing/2014/main" id="{3B03933F-D52A-432D-AE9F-8D92341130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9071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77" name="Freeform 499">
              <a:extLst>
                <a:ext uri="{FF2B5EF4-FFF2-40B4-BE49-F238E27FC236}">
                  <a16:creationId xmlns:a16="http://schemas.microsoft.com/office/drawing/2014/main" id="{5A4AEFAF-63D8-44BB-AE45-9545D20851D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6745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78" name="Freeform 500">
              <a:extLst>
                <a:ext uri="{FF2B5EF4-FFF2-40B4-BE49-F238E27FC236}">
                  <a16:creationId xmlns:a16="http://schemas.microsoft.com/office/drawing/2014/main" id="{2BB82494-4BA1-40E6-9E2A-F58B0AEF69B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2887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79" name="Freeform 501">
              <a:extLst>
                <a:ext uri="{FF2B5EF4-FFF2-40B4-BE49-F238E27FC236}">
                  <a16:creationId xmlns:a16="http://schemas.microsoft.com/office/drawing/2014/main" id="{9F6C5321-F033-4DAF-B0F4-A74525DB37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05212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80" name="Freeform 502">
              <a:extLst>
                <a:ext uri="{FF2B5EF4-FFF2-40B4-BE49-F238E27FC236}">
                  <a16:creationId xmlns:a16="http://schemas.microsoft.com/office/drawing/2014/main" id="{D6151E53-BCED-451D-84EF-E182739DF2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33840" y="4268156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81" name="Freeform 29">
              <a:extLst>
                <a:ext uri="{FF2B5EF4-FFF2-40B4-BE49-F238E27FC236}">
                  <a16:creationId xmlns:a16="http://schemas.microsoft.com/office/drawing/2014/main" id="{3111E34A-3388-465E-83CD-198A78D5E7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81515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82" name="Freeform 31">
              <a:extLst>
                <a:ext uri="{FF2B5EF4-FFF2-40B4-BE49-F238E27FC236}">
                  <a16:creationId xmlns:a16="http://schemas.microsoft.com/office/drawing/2014/main" id="{8C386E69-1238-4C66-8BF5-BC80D3B9A18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59981" y="4268156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49" name="Freeform 29">
              <a:extLst>
                <a:ext uri="{FF2B5EF4-FFF2-40B4-BE49-F238E27FC236}">
                  <a16:creationId xmlns:a16="http://schemas.microsoft.com/office/drawing/2014/main" id="{4812AC64-8206-4874-8920-4FF50F74C6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510142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0" name="Freeform 30">
              <a:extLst>
                <a:ext uri="{FF2B5EF4-FFF2-40B4-BE49-F238E27FC236}">
                  <a16:creationId xmlns:a16="http://schemas.microsoft.com/office/drawing/2014/main" id="{4B3C723A-1097-47DE-A2B4-F8D4DE5EAD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36283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1" name="Freeform 31">
              <a:extLst>
                <a:ext uri="{FF2B5EF4-FFF2-40B4-BE49-F238E27FC236}">
                  <a16:creationId xmlns:a16="http://schemas.microsoft.com/office/drawing/2014/main" id="{5F1AC1EA-A808-45F9-8E2A-8DFB8DEA76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8609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2" name="Freeform 32">
              <a:extLst>
                <a:ext uri="{FF2B5EF4-FFF2-40B4-BE49-F238E27FC236}">
                  <a16:creationId xmlns:a16="http://schemas.microsoft.com/office/drawing/2014/main" id="{C1782D5D-53B7-49AA-BB85-2256601387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17237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3" name="Freeform 29">
              <a:extLst>
                <a:ext uri="{FF2B5EF4-FFF2-40B4-BE49-F238E27FC236}">
                  <a16:creationId xmlns:a16="http://schemas.microsoft.com/office/drawing/2014/main" id="{1643AFEE-5E62-43D3-99A8-7F142093673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64912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4" name="Freeform 30">
              <a:extLst>
                <a:ext uri="{FF2B5EF4-FFF2-40B4-BE49-F238E27FC236}">
                  <a16:creationId xmlns:a16="http://schemas.microsoft.com/office/drawing/2014/main" id="{290C7006-CF1F-4094-AE94-11B190852A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91052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5" name="Freeform 31">
              <a:extLst>
                <a:ext uri="{FF2B5EF4-FFF2-40B4-BE49-F238E27FC236}">
                  <a16:creationId xmlns:a16="http://schemas.microsoft.com/office/drawing/2014/main" id="{FB0E67D2-2174-491A-B60D-683E92B23FA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43378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6" name="Freeform 32">
              <a:extLst>
                <a:ext uri="{FF2B5EF4-FFF2-40B4-BE49-F238E27FC236}">
                  <a16:creationId xmlns:a16="http://schemas.microsoft.com/office/drawing/2014/main" id="{A49BFDEE-B2E5-4A79-B9B7-95A44E3A28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72007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7" name="Freeform 29">
              <a:extLst>
                <a:ext uri="{FF2B5EF4-FFF2-40B4-BE49-F238E27FC236}">
                  <a16:creationId xmlns:a16="http://schemas.microsoft.com/office/drawing/2014/main" id="{63AD8FE8-EA3A-4ECE-8417-80888AA995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19680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8" name="Freeform 30">
              <a:extLst>
                <a:ext uri="{FF2B5EF4-FFF2-40B4-BE49-F238E27FC236}">
                  <a16:creationId xmlns:a16="http://schemas.microsoft.com/office/drawing/2014/main" id="{F273511D-9A4C-4E63-B37B-1D415FB30D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45821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59" name="Freeform 31">
              <a:extLst>
                <a:ext uri="{FF2B5EF4-FFF2-40B4-BE49-F238E27FC236}">
                  <a16:creationId xmlns:a16="http://schemas.microsoft.com/office/drawing/2014/main" id="{10B7B65E-BBB1-41B7-A4A5-C231AA00F2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98147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60" name="Freeform 32">
              <a:extLst>
                <a:ext uri="{FF2B5EF4-FFF2-40B4-BE49-F238E27FC236}">
                  <a16:creationId xmlns:a16="http://schemas.microsoft.com/office/drawing/2014/main" id="{274C6834-FB5B-4D95-A67A-25025402C7E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26774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61" name="Freeform 29">
              <a:extLst>
                <a:ext uri="{FF2B5EF4-FFF2-40B4-BE49-F238E27FC236}">
                  <a16:creationId xmlns:a16="http://schemas.microsoft.com/office/drawing/2014/main" id="{D1C3A114-2E61-49AE-BEF2-5E4ADA6FFD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4450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62" name="Freeform 30">
              <a:extLst>
                <a:ext uri="{FF2B5EF4-FFF2-40B4-BE49-F238E27FC236}">
                  <a16:creationId xmlns:a16="http://schemas.microsoft.com/office/drawing/2014/main" id="{5C79E0F9-2E7D-4924-97CF-ACCC09435B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00591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63" name="Freeform 31">
              <a:extLst>
                <a:ext uri="{FF2B5EF4-FFF2-40B4-BE49-F238E27FC236}">
                  <a16:creationId xmlns:a16="http://schemas.microsoft.com/office/drawing/2014/main" id="{9E3D83BD-EB97-45D4-8DB9-5D98F57037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52915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64" name="Freeform 32">
              <a:extLst>
                <a:ext uri="{FF2B5EF4-FFF2-40B4-BE49-F238E27FC236}">
                  <a16:creationId xmlns:a16="http://schemas.microsoft.com/office/drawing/2014/main" id="{03A750A3-5E66-42B0-8F35-A27F836ECAF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81544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65" name="Freeform 387">
              <a:extLst>
                <a:ext uri="{FF2B5EF4-FFF2-40B4-BE49-F238E27FC236}">
                  <a16:creationId xmlns:a16="http://schemas.microsoft.com/office/drawing/2014/main" id="{6281DA3F-CC25-49E5-A66F-D1C5E3A8E7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9218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66" name="Freeform 388">
              <a:extLst>
                <a:ext uri="{FF2B5EF4-FFF2-40B4-BE49-F238E27FC236}">
                  <a16:creationId xmlns:a16="http://schemas.microsoft.com/office/drawing/2014/main" id="{777BF4C0-C01F-47BA-BBE7-65F078FB55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55360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67" name="Freeform 389">
              <a:extLst>
                <a:ext uri="{FF2B5EF4-FFF2-40B4-BE49-F238E27FC236}">
                  <a16:creationId xmlns:a16="http://schemas.microsoft.com/office/drawing/2014/main" id="{4567BBA9-E18E-4ACE-A327-E3F8744B99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07685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68" name="Freeform 390">
              <a:extLst>
                <a:ext uri="{FF2B5EF4-FFF2-40B4-BE49-F238E27FC236}">
                  <a16:creationId xmlns:a16="http://schemas.microsoft.com/office/drawing/2014/main" id="{94CED3DB-9321-488E-B8F3-A1494765224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36312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69" name="Freeform 29">
              <a:extLst>
                <a:ext uri="{FF2B5EF4-FFF2-40B4-BE49-F238E27FC236}">
                  <a16:creationId xmlns:a16="http://schemas.microsoft.com/office/drawing/2014/main" id="{E0DCD76E-41A0-4E54-A199-A4D1DEF053E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3987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70" name="Freeform 31">
              <a:extLst>
                <a:ext uri="{FF2B5EF4-FFF2-40B4-BE49-F238E27FC236}">
                  <a16:creationId xmlns:a16="http://schemas.microsoft.com/office/drawing/2014/main" id="{4573DADF-B71E-48A1-810F-4A59580B12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62454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71" name="Freeform 29">
              <a:extLst>
                <a:ext uri="{FF2B5EF4-FFF2-40B4-BE49-F238E27FC236}">
                  <a16:creationId xmlns:a16="http://schemas.microsoft.com/office/drawing/2014/main" id="{36BB6503-5721-4913-B98C-335FEDF856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12615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72" name="Freeform 30">
              <a:extLst>
                <a:ext uri="{FF2B5EF4-FFF2-40B4-BE49-F238E27FC236}">
                  <a16:creationId xmlns:a16="http://schemas.microsoft.com/office/drawing/2014/main" id="{5BFFB639-C4B5-4D63-970D-89BBF17C1D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8757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73" name="Freeform 31">
              <a:extLst>
                <a:ext uri="{FF2B5EF4-FFF2-40B4-BE49-F238E27FC236}">
                  <a16:creationId xmlns:a16="http://schemas.microsoft.com/office/drawing/2014/main" id="{B58A182B-4A34-46DB-8B84-AD041409527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91083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74" name="Freeform 32">
              <a:extLst>
                <a:ext uri="{FF2B5EF4-FFF2-40B4-BE49-F238E27FC236}">
                  <a16:creationId xmlns:a16="http://schemas.microsoft.com/office/drawing/2014/main" id="{6A72788A-690F-4F1D-B649-425ED8E0C31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9710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75" name="Freeform 397">
              <a:extLst>
                <a:ext uri="{FF2B5EF4-FFF2-40B4-BE49-F238E27FC236}">
                  <a16:creationId xmlns:a16="http://schemas.microsoft.com/office/drawing/2014/main" id="{06E03F44-3285-488D-AAA1-4D81913011F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767385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76" name="Freeform 398">
              <a:extLst>
                <a:ext uri="{FF2B5EF4-FFF2-40B4-BE49-F238E27FC236}">
                  <a16:creationId xmlns:a16="http://schemas.microsoft.com/office/drawing/2014/main" id="{19C15FB1-7603-42FD-8D30-73790AECC5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93526" y="4271887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77" name="Freeform 399">
              <a:extLst>
                <a:ext uri="{FF2B5EF4-FFF2-40B4-BE49-F238E27FC236}">
                  <a16:creationId xmlns:a16="http://schemas.microsoft.com/office/drawing/2014/main" id="{99AF4FB3-B6A8-4620-AC8D-D4610F9C84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45852" y="4268156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78" name="Freeform 400">
              <a:extLst>
                <a:ext uri="{FF2B5EF4-FFF2-40B4-BE49-F238E27FC236}">
                  <a16:creationId xmlns:a16="http://schemas.microsoft.com/office/drawing/2014/main" id="{D01F5421-B470-48C5-8853-A376B42CE9E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74480" y="4268156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15" name="Group 1814">
            <a:extLst>
              <a:ext uri="{FF2B5EF4-FFF2-40B4-BE49-F238E27FC236}">
                <a16:creationId xmlns:a16="http://schemas.microsoft.com/office/drawing/2014/main" id="{1D84FA7B-137F-435D-8123-CAB304758178}"/>
              </a:ext>
            </a:extLst>
          </p:cNvPr>
          <p:cNvGrpSpPr/>
          <p:nvPr userDrawn="1"/>
        </p:nvGrpSpPr>
        <p:grpSpPr>
          <a:xfrm>
            <a:off x="83664" y="4624382"/>
            <a:ext cx="12009864" cy="176637"/>
            <a:chOff x="83663" y="4565932"/>
            <a:chExt cx="12009864" cy="176637"/>
          </a:xfrm>
        </p:grpSpPr>
        <p:sp>
          <p:nvSpPr>
            <p:cNvPr id="1483" name="Freeform 29">
              <a:extLst>
                <a:ext uri="{FF2B5EF4-FFF2-40B4-BE49-F238E27FC236}">
                  <a16:creationId xmlns:a16="http://schemas.microsoft.com/office/drawing/2014/main" id="{C937C581-F1E8-4EE5-A0EB-72611DAEEF6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959982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84" name="Freeform 30">
              <a:extLst>
                <a:ext uri="{FF2B5EF4-FFF2-40B4-BE49-F238E27FC236}">
                  <a16:creationId xmlns:a16="http://schemas.microsoft.com/office/drawing/2014/main" id="{8AB6E3AC-6856-4DAF-999A-381193C5425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633841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85" name="Freeform 31">
              <a:extLst>
                <a:ext uri="{FF2B5EF4-FFF2-40B4-BE49-F238E27FC236}">
                  <a16:creationId xmlns:a16="http://schemas.microsoft.com/office/drawing/2014/main" id="{65FBE7BB-D0B5-49F5-B626-D60B901DB95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067076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86" name="Freeform 32">
              <a:extLst>
                <a:ext uri="{FF2B5EF4-FFF2-40B4-BE49-F238E27FC236}">
                  <a16:creationId xmlns:a16="http://schemas.microsoft.com/office/drawing/2014/main" id="{1149472C-344F-48A5-A8A8-69FF8C74AEF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740936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87" name="Freeform 29">
              <a:extLst>
                <a:ext uri="{FF2B5EF4-FFF2-40B4-BE49-F238E27FC236}">
                  <a16:creationId xmlns:a16="http://schemas.microsoft.com/office/drawing/2014/main" id="{27C8463D-660A-41DE-ADB6-5FF28F1E7F3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305212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88" name="Freeform 30">
              <a:extLst>
                <a:ext uri="{FF2B5EF4-FFF2-40B4-BE49-F238E27FC236}">
                  <a16:creationId xmlns:a16="http://schemas.microsoft.com/office/drawing/2014/main" id="{E79B9E7A-1FE4-445E-8762-8A0CD2ADAD0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979072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89" name="Freeform 31">
              <a:extLst>
                <a:ext uri="{FF2B5EF4-FFF2-40B4-BE49-F238E27FC236}">
                  <a16:creationId xmlns:a16="http://schemas.microsoft.com/office/drawing/2014/main" id="{8B498E98-9565-4A6D-9783-857C0CEAA3B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412307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0" name="Freeform 32">
              <a:extLst>
                <a:ext uri="{FF2B5EF4-FFF2-40B4-BE49-F238E27FC236}">
                  <a16:creationId xmlns:a16="http://schemas.microsoft.com/office/drawing/2014/main" id="{9915BEAD-5A39-4D6F-AB16-BB3BD1F60AA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086166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1" name="Freeform 29">
              <a:extLst>
                <a:ext uri="{FF2B5EF4-FFF2-40B4-BE49-F238E27FC236}">
                  <a16:creationId xmlns:a16="http://schemas.microsoft.com/office/drawing/2014/main" id="{3A054EDD-46E6-4BFA-8EDA-3A3B36E07F9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650444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2" name="Freeform 30">
              <a:extLst>
                <a:ext uri="{FF2B5EF4-FFF2-40B4-BE49-F238E27FC236}">
                  <a16:creationId xmlns:a16="http://schemas.microsoft.com/office/drawing/2014/main" id="{C1E6A53E-70F6-4A4A-A6D1-0D38FFEFFC0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324303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3" name="Freeform 31">
              <a:extLst>
                <a:ext uri="{FF2B5EF4-FFF2-40B4-BE49-F238E27FC236}">
                  <a16:creationId xmlns:a16="http://schemas.microsoft.com/office/drawing/2014/main" id="{0847C902-8369-4CF9-9A1E-6E824E4F6E1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757538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4" name="Freeform 32">
              <a:extLst>
                <a:ext uri="{FF2B5EF4-FFF2-40B4-BE49-F238E27FC236}">
                  <a16:creationId xmlns:a16="http://schemas.microsoft.com/office/drawing/2014/main" id="{F51AD32E-1551-4707-B22D-9DE28F1E32F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431398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5" name="Freeform 29">
              <a:extLst>
                <a:ext uri="{FF2B5EF4-FFF2-40B4-BE49-F238E27FC236}">
                  <a16:creationId xmlns:a16="http://schemas.microsoft.com/office/drawing/2014/main" id="{F5F52CFD-D509-4CEE-AE3C-1E8820ABDB1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995675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6" name="Freeform 30">
              <a:extLst>
                <a:ext uri="{FF2B5EF4-FFF2-40B4-BE49-F238E27FC236}">
                  <a16:creationId xmlns:a16="http://schemas.microsoft.com/office/drawing/2014/main" id="{AE5F8FA5-6225-47A1-BD8B-DEF29B20D0A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669534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7" name="Freeform 31">
              <a:extLst>
                <a:ext uri="{FF2B5EF4-FFF2-40B4-BE49-F238E27FC236}">
                  <a16:creationId xmlns:a16="http://schemas.microsoft.com/office/drawing/2014/main" id="{00AD553A-E251-4741-A8B8-AC425803B28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02769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8" name="Freeform 32">
              <a:extLst>
                <a:ext uri="{FF2B5EF4-FFF2-40B4-BE49-F238E27FC236}">
                  <a16:creationId xmlns:a16="http://schemas.microsoft.com/office/drawing/2014/main" id="{620D7601-2FFB-4AB7-ADAF-0372789A496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776629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99" name="Freeform 521">
              <a:extLst>
                <a:ext uri="{FF2B5EF4-FFF2-40B4-BE49-F238E27FC236}">
                  <a16:creationId xmlns:a16="http://schemas.microsoft.com/office/drawing/2014/main" id="{7CC481C5-CBCA-4938-9317-06D30CB61A0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340906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00" name="Freeform 522">
              <a:extLst>
                <a:ext uri="{FF2B5EF4-FFF2-40B4-BE49-F238E27FC236}">
                  <a16:creationId xmlns:a16="http://schemas.microsoft.com/office/drawing/2014/main" id="{4390D331-8BAF-43EC-AA81-47BDAAD2372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14765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01" name="Freeform 523">
              <a:extLst>
                <a:ext uri="{FF2B5EF4-FFF2-40B4-BE49-F238E27FC236}">
                  <a16:creationId xmlns:a16="http://schemas.microsoft.com/office/drawing/2014/main" id="{EC41EF87-4F67-45D5-B0C2-E1ED9D4C950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447999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02" name="Freeform 524">
              <a:extLst>
                <a:ext uri="{FF2B5EF4-FFF2-40B4-BE49-F238E27FC236}">
                  <a16:creationId xmlns:a16="http://schemas.microsoft.com/office/drawing/2014/main" id="{8504F518-73C8-4C62-BD8B-8DBEABE06BF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21860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03" name="Freeform 29">
              <a:extLst>
                <a:ext uri="{FF2B5EF4-FFF2-40B4-BE49-F238E27FC236}">
                  <a16:creationId xmlns:a16="http://schemas.microsoft.com/office/drawing/2014/main" id="{85666856-FDFD-4A1B-8839-FF9140B4F1A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686136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04" name="Freeform 31">
              <a:extLst>
                <a:ext uri="{FF2B5EF4-FFF2-40B4-BE49-F238E27FC236}">
                  <a16:creationId xmlns:a16="http://schemas.microsoft.com/office/drawing/2014/main" id="{1F2CFB71-F2D6-403C-953F-4175EAF28C8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793231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05" name="Freeform 29">
              <a:extLst>
                <a:ext uri="{FF2B5EF4-FFF2-40B4-BE49-F238E27FC236}">
                  <a16:creationId xmlns:a16="http://schemas.microsoft.com/office/drawing/2014/main" id="{BB5F7F24-9D5C-42F3-8F4E-819FE5D9128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357508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06" name="Freeform 30">
              <a:extLst>
                <a:ext uri="{FF2B5EF4-FFF2-40B4-BE49-F238E27FC236}">
                  <a16:creationId xmlns:a16="http://schemas.microsoft.com/office/drawing/2014/main" id="{2F2CCFB0-04D7-40B8-B976-349093F2F3C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031367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07" name="Freeform 31">
              <a:extLst>
                <a:ext uri="{FF2B5EF4-FFF2-40B4-BE49-F238E27FC236}">
                  <a16:creationId xmlns:a16="http://schemas.microsoft.com/office/drawing/2014/main" id="{7A31D7EF-F0E9-49A2-831C-6BC9C663610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464602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08" name="Freeform 32">
              <a:extLst>
                <a:ext uri="{FF2B5EF4-FFF2-40B4-BE49-F238E27FC236}">
                  <a16:creationId xmlns:a16="http://schemas.microsoft.com/office/drawing/2014/main" id="{E74515D6-90D4-424F-B0DF-5263CC8FC4D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138462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09" name="Freeform 29">
              <a:extLst>
                <a:ext uri="{FF2B5EF4-FFF2-40B4-BE49-F238E27FC236}">
                  <a16:creationId xmlns:a16="http://schemas.microsoft.com/office/drawing/2014/main" id="{405CE857-C882-45B2-9A83-71F3F4E2A8D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702739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10" name="Freeform 30">
              <a:extLst>
                <a:ext uri="{FF2B5EF4-FFF2-40B4-BE49-F238E27FC236}">
                  <a16:creationId xmlns:a16="http://schemas.microsoft.com/office/drawing/2014/main" id="{39CE3DC5-15D2-4C32-9F0C-5DECC998757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376598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11" name="Freeform 31">
              <a:extLst>
                <a:ext uri="{FF2B5EF4-FFF2-40B4-BE49-F238E27FC236}">
                  <a16:creationId xmlns:a16="http://schemas.microsoft.com/office/drawing/2014/main" id="{9B3D6FF0-FD04-48BD-9AC9-61F1B4C713D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809833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12" name="Freeform 32">
              <a:extLst>
                <a:ext uri="{FF2B5EF4-FFF2-40B4-BE49-F238E27FC236}">
                  <a16:creationId xmlns:a16="http://schemas.microsoft.com/office/drawing/2014/main" id="{55AD8B73-7F23-4953-A821-5C71E924EE6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483693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13" name="Freeform 29">
              <a:extLst>
                <a:ext uri="{FF2B5EF4-FFF2-40B4-BE49-F238E27FC236}">
                  <a16:creationId xmlns:a16="http://schemas.microsoft.com/office/drawing/2014/main" id="{BC7C1AE2-E345-4BEB-B2D8-B3527422AA6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047970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14" name="Freeform 30">
              <a:extLst>
                <a:ext uri="{FF2B5EF4-FFF2-40B4-BE49-F238E27FC236}">
                  <a16:creationId xmlns:a16="http://schemas.microsoft.com/office/drawing/2014/main" id="{AE3DF518-18F0-4594-A49B-320DBC91C5D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721830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15" name="Freeform 31">
              <a:extLst>
                <a:ext uri="{FF2B5EF4-FFF2-40B4-BE49-F238E27FC236}">
                  <a16:creationId xmlns:a16="http://schemas.microsoft.com/office/drawing/2014/main" id="{3B006AD8-014D-4405-89E0-C042C724EE8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155065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16" name="Freeform 32">
              <a:extLst>
                <a:ext uri="{FF2B5EF4-FFF2-40B4-BE49-F238E27FC236}">
                  <a16:creationId xmlns:a16="http://schemas.microsoft.com/office/drawing/2014/main" id="{8C1BCB6A-7558-45BB-A05E-3F1EEAE9C59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828924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17" name="Freeform 29">
              <a:extLst>
                <a:ext uri="{FF2B5EF4-FFF2-40B4-BE49-F238E27FC236}">
                  <a16:creationId xmlns:a16="http://schemas.microsoft.com/office/drawing/2014/main" id="{06D7BA0B-491B-4753-B7E8-709D6B4DA29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393201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18" name="Freeform 30">
              <a:extLst>
                <a:ext uri="{FF2B5EF4-FFF2-40B4-BE49-F238E27FC236}">
                  <a16:creationId xmlns:a16="http://schemas.microsoft.com/office/drawing/2014/main" id="{B1DBAF15-6885-4F93-8FFF-382A0071A07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7060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19" name="Freeform 31">
              <a:extLst>
                <a:ext uri="{FF2B5EF4-FFF2-40B4-BE49-F238E27FC236}">
                  <a16:creationId xmlns:a16="http://schemas.microsoft.com/office/drawing/2014/main" id="{ACFF2DCE-0E0E-4FB4-AC0E-AE8F1FADFA4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500296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20" name="Freeform 32">
              <a:extLst>
                <a:ext uri="{FF2B5EF4-FFF2-40B4-BE49-F238E27FC236}">
                  <a16:creationId xmlns:a16="http://schemas.microsoft.com/office/drawing/2014/main" id="{7D8A1C9A-F3EE-44EF-B1C6-5ADC2AB65FA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74155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21" name="Freeform 543">
              <a:extLst>
                <a:ext uri="{FF2B5EF4-FFF2-40B4-BE49-F238E27FC236}">
                  <a16:creationId xmlns:a16="http://schemas.microsoft.com/office/drawing/2014/main" id="{8D31C02C-ECA9-47DB-AFC1-95A662649DE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8433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22" name="Freeform 544">
              <a:extLst>
                <a:ext uri="{FF2B5EF4-FFF2-40B4-BE49-F238E27FC236}">
                  <a16:creationId xmlns:a16="http://schemas.microsoft.com/office/drawing/2014/main" id="{7119BBF5-4BAF-4783-975C-0BAE53E06C5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2291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23" name="Freeform 545">
              <a:extLst>
                <a:ext uri="{FF2B5EF4-FFF2-40B4-BE49-F238E27FC236}">
                  <a16:creationId xmlns:a16="http://schemas.microsoft.com/office/drawing/2014/main" id="{60FC0D9C-1D31-44B8-9724-3C9763D9009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45526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24" name="Freeform 546">
              <a:extLst>
                <a:ext uri="{FF2B5EF4-FFF2-40B4-BE49-F238E27FC236}">
                  <a16:creationId xmlns:a16="http://schemas.microsoft.com/office/drawing/2014/main" id="{E734F067-AC1A-462F-B0E7-76A01487A7B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9387" y="456593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25" name="Freeform 29">
              <a:extLst>
                <a:ext uri="{FF2B5EF4-FFF2-40B4-BE49-F238E27FC236}">
                  <a16:creationId xmlns:a16="http://schemas.microsoft.com/office/drawing/2014/main" id="{EC3FABBB-B8A8-4FA2-B85B-8C13947C6C9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663" y="456966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26" name="Freeform 31">
              <a:extLst>
                <a:ext uri="{FF2B5EF4-FFF2-40B4-BE49-F238E27FC236}">
                  <a16:creationId xmlns:a16="http://schemas.microsoft.com/office/drawing/2014/main" id="{11705EB2-6098-4F4C-B24F-715E341EFD0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90757" y="456593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79" name="Freeform 30">
              <a:extLst>
                <a:ext uri="{FF2B5EF4-FFF2-40B4-BE49-F238E27FC236}">
                  <a16:creationId xmlns:a16="http://schemas.microsoft.com/office/drawing/2014/main" id="{AB37FD2C-9E00-4BC8-ABBD-CB89D6A6A7F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874480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80" name="Freeform 32">
              <a:extLst>
                <a:ext uri="{FF2B5EF4-FFF2-40B4-BE49-F238E27FC236}">
                  <a16:creationId xmlns:a16="http://schemas.microsoft.com/office/drawing/2014/main" id="{81FCB7E9-DF42-4DFA-8CBC-6E2E558F970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981575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81" name="Freeform 403">
              <a:extLst>
                <a:ext uri="{FF2B5EF4-FFF2-40B4-BE49-F238E27FC236}">
                  <a16:creationId xmlns:a16="http://schemas.microsoft.com/office/drawing/2014/main" id="{3BB3266A-CA1B-40F7-BE0C-E8248A19BC8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545853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82" name="Freeform 404">
              <a:extLst>
                <a:ext uri="{FF2B5EF4-FFF2-40B4-BE49-F238E27FC236}">
                  <a16:creationId xmlns:a16="http://schemas.microsoft.com/office/drawing/2014/main" id="{7068B3ED-3349-4B2F-B97A-7C7D7E74701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219711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83" name="Freeform 405">
              <a:extLst>
                <a:ext uri="{FF2B5EF4-FFF2-40B4-BE49-F238E27FC236}">
                  <a16:creationId xmlns:a16="http://schemas.microsoft.com/office/drawing/2014/main" id="{7489CBA4-6F95-4D46-BEA4-CDF605EBD7E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652945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84" name="Freeform 406">
              <a:extLst>
                <a:ext uri="{FF2B5EF4-FFF2-40B4-BE49-F238E27FC236}">
                  <a16:creationId xmlns:a16="http://schemas.microsoft.com/office/drawing/2014/main" id="{59D3E069-0B6A-4F72-AD06-60AC6D3C3C9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326806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85" name="Freeform 29">
              <a:extLst>
                <a:ext uri="{FF2B5EF4-FFF2-40B4-BE49-F238E27FC236}">
                  <a16:creationId xmlns:a16="http://schemas.microsoft.com/office/drawing/2014/main" id="{250DC0F7-E1F3-4C96-8CBC-7E56820F523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891083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86" name="Freeform 31">
              <a:extLst>
                <a:ext uri="{FF2B5EF4-FFF2-40B4-BE49-F238E27FC236}">
                  <a16:creationId xmlns:a16="http://schemas.microsoft.com/office/drawing/2014/main" id="{F12D4549-53E7-4C67-A14A-0D964BFA423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998177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87" name="Freeform 29">
              <a:extLst>
                <a:ext uri="{FF2B5EF4-FFF2-40B4-BE49-F238E27FC236}">
                  <a16:creationId xmlns:a16="http://schemas.microsoft.com/office/drawing/2014/main" id="{19951FF1-60C6-47B1-AF2C-F40C4EE753F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562455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88" name="Freeform 30">
              <a:extLst>
                <a:ext uri="{FF2B5EF4-FFF2-40B4-BE49-F238E27FC236}">
                  <a16:creationId xmlns:a16="http://schemas.microsoft.com/office/drawing/2014/main" id="{3ED012F8-EE57-4D38-AAD4-71CB3021FC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236313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89" name="Freeform 31">
              <a:extLst>
                <a:ext uri="{FF2B5EF4-FFF2-40B4-BE49-F238E27FC236}">
                  <a16:creationId xmlns:a16="http://schemas.microsoft.com/office/drawing/2014/main" id="{F3F16648-94AE-4AE9-8C3D-4E6FD8A31AF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69548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0" name="Freeform 32">
              <a:extLst>
                <a:ext uri="{FF2B5EF4-FFF2-40B4-BE49-F238E27FC236}">
                  <a16:creationId xmlns:a16="http://schemas.microsoft.com/office/drawing/2014/main" id="{CD7E7518-1B9B-4598-9C91-FA90439330F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343408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1" name="Freeform 29">
              <a:extLst>
                <a:ext uri="{FF2B5EF4-FFF2-40B4-BE49-F238E27FC236}">
                  <a16:creationId xmlns:a16="http://schemas.microsoft.com/office/drawing/2014/main" id="{3941B248-CCDE-4636-B2D4-383A2A8184C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907685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2" name="Freeform 30">
              <a:extLst>
                <a:ext uri="{FF2B5EF4-FFF2-40B4-BE49-F238E27FC236}">
                  <a16:creationId xmlns:a16="http://schemas.microsoft.com/office/drawing/2014/main" id="{EC354383-FE6D-432D-9B44-9678692D207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581544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3" name="Freeform 31">
              <a:extLst>
                <a:ext uri="{FF2B5EF4-FFF2-40B4-BE49-F238E27FC236}">
                  <a16:creationId xmlns:a16="http://schemas.microsoft.com/office/drawing/2014/main" id="{AD655EA7-4C03-4551-87A3-EE80F968B47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014780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4" name="Freeform 32">
              <a:extLst>
                <a:ext uri="{FF2B5EF4-FFF2-40B4-BE49-F238E27FC236}">
                  <a16:creationId xmlns:a16="http://schemas.microsoft.com/office/drawing/2014/main" id="{7C467E05-4239-4004-BB79-DBDF28E8E14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688639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5" name="Freeform 29">
              <a:extLst>
                <a:ext uri="{FF2B5EF4-FFF2-40B4-BE49-F238E27FC236}">
                  <a16:creationId xmlns:a16="http://schemas.microsoft.com/office/drawing/2014/main" id="{654A7B82-19E5-4C52-9815-6360825A97C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252916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6" name="Freeform 30">
              <a:extLst>
                <a:ext uri="{FF2B5EF4-FFF2-40B4-BE49-F238E27FC236}">
                  <a16:creationId xmlns:a16="http://schemas.microsoft.com/office/drawing/2014/main" id="{BE9C8B7C-90B5-4D20-A3A6-C6A6C0AB1AB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926775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7" name="Freeform 31">
              <a:extLst>
                <a:ext uri="{FF2B5EF4-FFF2-40B4-BE49-F238E27FC236}">
                  <a16:creationId xmlns:a16="http://schemas.microsoft.com/office/drawing/2014/main" id="{BDB01185-BFCF-41D8-89FD-6223C864560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360011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8" name="Freeform 32">
              <a:extLst>
                <a:ext uri="{FF2B5EF4-FFF2-40B4-BE49-F238E27FC236}">
                  <a16:creationId xmlns:a16="http://schemas.microsoft.com/office/drawing/2014/main" id="{D5BD919D-F1BC-491A-B230-82B66362093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033870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399" name="Freeform 29">
              <a:extLst>
                <a:ext uri="{FF2B5EF4-FFF2-40B4-BE49-F238E27FC236}">
                  <a16:creationId xmlns:a16="http://schemas.microsoft.com/office/drawing/2014/main" id="{8F888A3E-BD98-4319-A588-29DB0CAA520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598148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0" name="Freeform 30">
              <a:extLst>
                <a:ext uri="{FF2B5EF4-FFF2-40B4-BE49-F238E27FC236}">
                  <a16:creationId xmlns:a16="http://schemas.microsoft.com/office/drawing/2014/main" id="{F0A4516F-3629-4F6C-B296-75E27FA0FDE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272007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1" name="Freeform 31">
              <a:extLst>
                <a:ext uri="{FF2B5EF4-FFF2-40B4-BE49-F238E27FC236}">
                  <a16:creationId xmlns:a16="http://schemas.microsoft.com/office/drawing/2014/main" id="{8F8FC7E2-88C3-4BAF-86AF-4775501DF10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705242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2" name="Freeform 32">
              <a:extLst>
                <a:ext uri="{FF2B5EF4-FFF2-40B4-BE49-F238E27FC236}">
                  <a16:creationId xmlns:a16="http://schemas.microsoft.com/office/drawing/2014/main" id="{EC7CC34A-D67E-41B5-A4BA-4E4B5F66386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79101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3" name="Freeform 425">
              <a:extLst>
                <a:ext uri="{FF2B5EF4-FFF2-40B4-BE49-F238E27FC236}">
                  <a16:creationId xmlns:a16="http://schemas.microsoft.com/office/drawing/2014/main" id="{90A95DA3-8F9E-421C-9174-8BF9AA504F8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943379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4" name="Freeform 426">
              <a:extLst>
                <a:ext uri="{FF2B5EF4-FFF2-40B4-BE49-F238E27FC236}">
                  <a16:creationId xmlns:a16="http://schemas.microsoft.com/office/drawing/2014/main" id="{18334280-7FF6-451B-95BE-02C757D4215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617237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5" name="Freeform 427">
              <a:extLst>
                <a:ext uri="{FF2B5EF4-FFF2-40B4-BE49-F238E27FC236}">
                  <a16:creationId xmlns:a16="http://schemas.microsoft.com/office/drawing/2014/main" id="{FA68E6DA-BE3E-4D5E-9AF6-5B4A355FE63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050472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6" name="Freeform 428">
              <a:extLst>
                <a:ext uri="{FF2B5EF4-FFF2-40B4-BE49-F238E27FC236}">
                  <a16:creationId xmlns:a16="http://schemas.microsoft.com/office/drawing/2014/main" id="{83E59028-5940-4368-80BA-ABEA718E993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724332" y="4565932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7" name="Freeform 29">
              <a:extLst>
                <a:ext uri="{FF2B5EF4-FFF2-40B4-BE49-F238E27FC236}">
                  <a16:creationId xmlns:a16="http://schemas.microsoft.com/office/drawing/2014/main" id="{0E7DD0E1-85B2-4E34-AD3C-6555FF6938A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288609" y="4569662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8" name="Freeform 31">
              <a:extLst>
                <a:ext uri="{FF2B5EF4-FFF2-40B4-BE49-F238E27FC236}">
                  <a16:creationId xmlns:a16="http://schemas.microsoft.com/office/drawing/2014/main" id="{D7D9BA0F-7053-4FCD-8D9A-C952F3BC49B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95703" y="4565932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13" name="Group 1812">
            <a:extLst>
              <a:ext uri="{FF2B5EF4-FFF2-40B4-BE49-F238E27FC236}">
                <a16:creationId xmlns:a16="http://schemas.microsoft.com/office/drawing/2014/main" id="{DC03940F-B74A-4BB0-A29E-05138DBEF958}"/>
              </a:ext>
            </a:extLst>
          </p:cNvPr>
          <p:cNvGrpSpPr/>
          <p:nvPr userDrawn="1"/>
        </p:nvGrpSpPr>
        <p:grpSpPr>
          <a:xfrm>
            <a:off x="83663" y="4909416"/>
            <a:ext cx="12009863" cy="176637"/>
            <a:chOff x="83663" y="4856241"/>
            <a:chExt cx="12009863" cy="176637"/>
          </a:xfrm>
        </p:grpSpPr>
        <p:sp>
          <p:nvSpPr>
            <p:cNvPr id="1527" name="Freeform 29">
              <a:extLst>
                <a:ext uri="{FF2B5EF4-FFF2-40B4-BE49-F238E27FC236}">
                  <a16:creationId xmlns:a16="http://schemas.microsoft.com/office/drawing/2014/main" id="{41215D19-B582-42FE-AD52-5628011801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5196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28" name="Freeform 30">
              <a:extLst>
                <a:ext uri="{FF2B5EF4-FFF2-40B4-BE49-F238E27FC236}">
                  <a16:creationId xmlns:a16="http://schemas.microsoft.com/office/drawing/2014/main" id="{B03C6A99-9649-44A5-8F97-FE0B9C27D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1337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29" name="Freeform 31">
              <a:extLst>
                <a:ext uri="{FF2B5EF4-FFF2-40B4-BE49-F238E27FC236}">
                  <a16:creationId xmlns:a16="http://schemas.microsoft.com/office/drawing/2014/main" id="{78292761-DAF9-4726-8908-B4B5FC99811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3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30" name="Freeform 32">
              <a:extLst>
                <a:ext uri="{FF2B5EF4-FFF2-40B4-BE49-F238E27FC236}">
                  <a16:creationId xmlns:a16="http://schemas.microsoft.com/office/drawing/2014/main" id="{CF57419C-9B5E-4714-BCBA-4E8FDF77F2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2290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31" name="Freeform 29">
              <a:extLst>
                <a:ext uri="{FF2B5EF4-FFF2-40B4-BE49-F238E27FC236}">
                  <a16:creationId xmlns:a16="http://schemas.microsoft.com/office/drawing/2014/main" id="{CB1CC628-FB22-47B1-B1EF-050141CC26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9966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32" name="Freeform 30">
              <a:extLst>
                <a:ext uri="{FF2B5EF4-FFF2-40B4-BE49-F238E27FC236}">
                  <a16:creationId xmlns:a16="http://schemas.microsoft.com/office/drawing/2014/main" id="{342E05D1-B314-44C7-8CA8-A5734D7640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86106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33" name="Freeform 31">
              <a:extLst>
                <a:ext uri="{FF2B5EF4-FFF2-40B4-BE49-F238E27FC236}">
                  <a16:creationId xmlns:a16="http://schemas.microsoft.com/office/drawing/2014/main" id="{1E14B0ED-2D20-469F-BCC8-DF56F9D7506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432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34" name="Freeform 32">
              <a:extLst>
                <a:ext uri="{FF2B5EF4-FFF2-40B4-BE49-F238E27FC236}">
                  <a16:creationId xmlns:a16="http://schemas.microsoft.com/office/drawing/2014/main" id="{2B368F4C-A196-4DCA-9BC5-A45033EFDA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7060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35" name="Freeform 29">
              <a:extLst>
                <a:ext uri="{FF2B5EF4-FFF2-40B4-BE49-F238E27FC236}">
                  <a16:creationId xmlns:a16="http://schemas.microsoft.com/office/drawing/2014/main" id="{5928F999-B5AE-46E3-8AB4-BC6896F35F4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14734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36" name="Freeform 30">
              <a:extLst>
                <a:ext uri="{FF2B5EF4-FFF2-40B4-BE49-F238E27FC236}">
                  <a16:creationId xmlns:a16="http://schemas.microsoft.com/office/drawing/2014/main" id="{419DD182-5681-4393-BEAB-F5F199CD285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0875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37" name="Freeform 31">
              <a:extLst>
                <a:ext uri="{FF2B5EF4-FFF2-40B4-BE49-F238E27FC236}">
                  <a16:creationId xmlns:a16="http://schemas.microsoft.com/office/drawing/2014/main" id="{E72ACE2A-9435-4572-866A-8048FFFB3B9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93201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38" name="Freeform 32">
              <a:extLst>
                <a:ext uri="{FF2B5EF4-FFF2-40B4-BE49-F238E27FC236}">
                  <a16:creationId xmlns:a16="http://schemas.microsoft.com/office/drawing/2014/main" id="{E2C0D9B8-1158-4DC9-8525-6EA4F410F9F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21829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39" name="Freeform 29">
              <a:extLst>
                <a:ext uri="{FF2B5EF4-FFF2-40B4-BE49-F238E27FC236}">
                  <a16:creationId xmlns:a16="http://schemas.microsoft.com/office/drawing/2014/main" id="{9FF21187-CFDF-41DA-8309-C5AA2C4737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69503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40" name="Freeform 30">
              <a:extLst>
                <a:ext uri="{FF2B5EF4-FFF2-40B4-BE49-F238E27FC236}">
                  <a16:creationId xmlns:a16="http://schemas.microsoft.com/office/drawing/2014/main" id="{5A71EE6F-3035-47CC-A00F-FE3250D344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5644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41" name="Freeform 31">
              <a:extLst>
                <a:ext uri="{FF2B5EF4-FFF2-40B4-BE49-F238E27FC236}">
                  <a16:creationId xmlns:a16="http://schemas.microsoft.com/office/drawing/2014/main" id="{AE05787F-5AF8-4A5E-BD2F-FFEFBAB0B4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7969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42" name="Freeform 32">
              <a:extLst>
                <a:ext uri="{FF2B5EF4-FFF2-40B4-BE49-F238E27FC236}">
                  <a16:creationId xmlns:a16="http://schemas.microsoft.com/office/drawing/2014/main" id="{6DCE9180-0ADF-4FA9-BF69-F47C6983865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76598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43" name="Freeform 565">
              <a:extLst>
                <a:ext uri="{FF2B5EF4-FFF2-40B4-BE49-F238E27FC236}">
                  <a16:creationId xmlns:a16="http://schemas.microsoft.com/office/drawing/2014/main" id="{7E46278F-E1EE-4A72-9424-D81ECF2A14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4272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44" name="Freeform 566">
              <a:extLst>
                <a:ext uri="{FF2B5EF4-FFF2-40B4-BE49-F238E27FC236}">
                  <a16:creationId xmlns:a16="http://schemas.microsoft.com/office/drawing/2014/main" id="{FB792ABA-ADFC-4C00-BDE1-C3B1EF8683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50413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45" name="Freeform 567">
              <a:extLst>
                <a:ext uri="{FF2B5EF4-FFF2-40B4-BE49-F238E27FC236}">
                  <a16:creationId xmlns:a16="http://schemas.microsoft.com/office/drawing/2014/main" id="{646E79E9-778D-4703-96F7-870800A341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2739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46" name="Freeform 568">
              <a:extLst>
                <a:ext uri="{FF2B5EF4-FFF2-40B4-BE49-F238E27FC236}">
                  <a16:creationId xmlns:a16="http://schemas.microsoft.com/office/drawing/2014/main" id="{E1AFC630-0E6A-4BEC-BC4C-D6E91EDBF6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1366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47" name="Freeform 29">
              <a:extLst>
                <a:ext uri="{FF2B5EF4-FFF2-40B4-BE49-F238E27FC236}">
                  <a16:creationId xmlns:a16="http://schemas.microsoft.com/office/drawing/2014/main" id="{ADCEBC56-92AB-4A9F-85F9-61585C4B505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9042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48" name="Freeform 31">
              <a:extLst>
                <a:ext uri="{FF2B5EF4-FFF2-40B4-BE49-F238E27FC236}">
                  <a16:creationId xmlns:a16="http://schemas.microsoft.com/office/drawing/2014/main" id="{C9802287-908F-4A4C-BDDB-70C0C3A6F4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7508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49" name="Freeform 29">
              <a:extLst>
                <a:ext uri="{FF2B5EF4-FFF2-40B4-BE49-F238E27FC236}">
                  <a16:creationId xmlns:a16="http://schemas.microsoft.com/office/drawing/2014/main" id="{F90B9609-70EA-490F-985A-76FFCEFC477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07670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50" name="Freeform 30">
              <a:extLst>
                <a:ext uri="{FF2B5EF4-FFF2-40B4-BE49-F238E27FC236}">
                  <a16:creationId xmlns:a16="http://schemas.microsoft.com/office/drawing/2014/main" id="{12F5075A-92B7-4AC2-BB07-DF2C29930E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33811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51" name="Freeform 31">
              <a:extLst>
                <a:ext uri="{FF2B5EF4-FFF2-40B4-BE49-F238E27FC236}">
                  <a16:creationId xmlns:a16="http://schemas.microsoft.com/office/drawing/2014/main" id="{30D9B98A-51E9-4962-9734-7A931E17A0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136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52" name="Freeform 32">
              <a:extLst>
                <a:ext uri="{FF2B5EF4-FFF2-40B4-BE49-F238E27FC236}">
                  <a16:creationId xmlns:a16="http://schemas.microsoft.com/office/drawing/2014/main" id="{7586E328-7502-4480-9549-D6FEA43FA0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14764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53" name="Freeform 29">
              <a:extLst>
                <a:ext uri="{FF2B5EF4-FFF2-40B4-BE49-F238E27FC236}">
                  <a16:creationId xmlns:a16="http://schemas.microsoft.com/office/drawing/2014/main" id="{C79A1EEF-53F8-484B-9E45-2EE7615D40C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62439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54" name="Freeform 30">
              <a:extLst>
                <a:ext uri="{FF2B5EF4-FFF2-40B4-BE49-F238E27FC236}">
                  <a16:creationId xmlns:a16="http://schemas.microsoft.com/office/drawing/2014/main" id="{6686D282-0526-44DE-9AA5-31E6A2894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88580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55" name="Freeform 31">
              <a:extLst>
                <a:ext uri="{FF2B5EF4-FFF2-40B4-BE49-F238E27FC236}">
                  <a16:creationId xmlns:a16="http://schemas.microsoft.com/office/drawing/2014/main" id="{8A268F73-2757-4471-A11B-3DED63B8FA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0905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56" name="Freeform 32">
              <a:extLst>
                <a:ext uri="{FF2B5EF4-FFF2-40B4-BE49-F238E27FC236}">
                  <a16:creationId xmlns:a16="http://schemas.microsoft.com/office/drawing/2014/main" id="{D2717DDD-C903-414D-92CD-352DDB9B2B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69534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57" name="Freeform 29">
              <a:extLst>
                <a:ext uri="{FF2B5EF4-FFF2-40B4-BE49-F238E27FC236}">
                  <a16:creationId xmlns:a16="http://schemas.microsoft.com/office/drawing/2014/main" id="{ABE98699-D6B3-49B2-96B9-4AE9CB5BF1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208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58" name="Freeform 30">
              <a:extLst>
                <a:ext uri="{FF2B5EF4-FFF2-40B4-BE49-F238E27FC236}">
                  <a16:creationId xmlns:a16="http://schemas.microsoft.com/office/drawing/2014/main" id="{719C55D5-4091-449D-B7A6-F7BFD914D0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3348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59" name="Freeform 31">
              <a:extLst>
                <a:ext uri="{FF2B5EF4-FFF2-40B4-BE49-F238E27FC236}">
                  <a16:creationId xmlns:a16="http://schemas.microsoft.com/office/drawing/2014/main" id="{194515F1-0496-410A-929E-CD0F7A1682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5674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0" name="Freeform 32">
              <a:extLst>
                <a:ext uri="{FF2B5EF4-FFF2-40B4-BE49-F238E27FC236}">
                  <a16:creationId xmlns:a16="http://schemas.microsoft.com/office/drawing/2014/main" id="{7F26C03F-0DAC-4BB1-9CC4-FC9FCB4CD6C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4302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1" name="Freeform 29">
              <a:extLst>
                <a:ext uri="{FF2B5EF4-FFF2-40B4-BE49-F238E27FC236}">
                  <a16:creationId xmlns:a16="http://schemas.microsoft.com/office/drawing/2014/main" id="{73166673-3F67-43E4-8164-3EE09EA34C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977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2" name="Freeform 30">
              <a:extLst>
                <a:ext uri="{FF2B5EF4-FFF2-40B4-BE49-F238E27FC236}">
                  <a16:creationId xmlns:a16="http://schemas.microsoft.com/office/drawing/2014/main" id="{E4C35B9A-FE74-4538-A1BC-372148E0D21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8118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3" name="Freeform 31">
              <a:extLst>
                <a:ext uri="{FF2B5EF4-FFF2-40B4-BE49-F238E27FC236}">
                  <a16:creationId xmlns:a16="http://schemas.microsoft.com/office/drawing/2014/main" id="{1FFDB77B-5964-4DAB-8C27-80722338FB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443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4" name="Freeform 32">
              <a:extLst>
                <a:ext uri="{FF2B5EF4-FFF2-40B4-BE49-F238E27FC236}">
                  <a16:creationId xmlns:a16="http://schemas.microsoft.com/office/drawing/2014/main" id="{1B151AFD-524E-4F1E-8866-10A5B67E452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9071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5" name="Freeform 587">
              <a:extLst>
                <a:ext uri="{FF2B5EF4-FFF2-40B4-BE49-F238E27FC236}">
                  <a16:creationId xmlns:a16="http://schemas.microsoft.com/office/drawing/2014/main" id="{3BEE1B2A-91C2-4869-AD08-454E181BD7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6745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6" name="Freeform 588">
              <a:extLst>
                <a:ext uri="{FF2B5EF4-FFF2-40B4-BE49-F238E27FC236}">
                  <a16:creationId xmlns:a16="http://schemas.microsoft.com/office/drawing/2014/main" id="{C1CC053F-447A-4423-81C1-4BCA48AA26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2887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7" name="Freeform 589">
              <a:extLst>
                <a:ext uri="{FF2B5EF4-FFF2-40B4-BE49-F238E27FC236}">
                  <a16:creationId xmlns:a16="http://schemas.microsoft.com/office/drawing/2014/main" id="{9B1DD336-0E2D-4DDC-8333-C98CCE1E1A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05212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8" name="Freeform 590">
              <a:extLst>
                <a:ext uri="{FF2B5EF4-FFF2-40B4-BE49-F238E27FC236}">
                  <a16:creationId xmlns:a16="http://schemas.microsoft.com/office/drawing/2014/main" id="{158D2A99-E4E2-40E7-9378-3E26E49F7F2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33840" y="4856242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69" name="Freeform 29">
              <a:extLst>
                <a:ext uri="{FF2B5EF4-FFF2-40B4-BE49-F238E27FC236}">
                  <a16:creationId xmlns:a16="http://schemas.microsoft.com/office/drawing/2014/main" id="{92FCCA5B-13DA-49D6-A1F3-51D1F94BDB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81515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70" name="Freeform 31">
              <a:extLst>
                <a:ext uri="{FF2B5EF4-FFF2-40B4-BE49-F238E27FC236}">
                  <a16:creationId xmlns:a16="http://schemas.microsoft.com/office/drawing/2014/main" id="{A289DBDC-6935-415E-85FE-A40572E765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59981" y="4856242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09" name="Freeform 29">
              <a:extLst>
                <a:ext uri="{FF2B5EF4-FFF2-40B4-BE49-F238E27FC236}">
                  <a16:creationId xmlns:a16="http://schemas.microsoft.com/office/drawing/2014/main" id="{7B35DED0-FAEC-4E25-8DB7-414F11B87AD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510142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0" name="Freeform 30">
              <a:extLst>
                <a:ext uri="{FF2B5EF4-FFF2-40B4-BE49-F238E27FC236}">
                  <a16:creationId xmlns:a16="http://schemas.microsoft.com/office/drawing/2014/main" id="{D53D4FB4-B43D-4C92-B68D-6EBEEA0B68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36283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1" name="Freeform 31">
              <a:extLst>
                <a:ext uri="{FF2B5EF4-FFF2-40B4-BE49-F238E27FC236}">
                  <a16:creationId xmlns:a16="http://schemas.microsoft.com/office/drawing/2014/main" id="{CF470A36-9FCE-430E-B036-26DEAEC829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8609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2" name="Freeform 32">
              <a:extLst>
                <a:ext uri="{FF2B5EF4-FFF2-40B4-BE49-F238E27FC236}">
                  <a16:creationId xmlns:a16="http://schemas.microsoft.com/office/drawing/2014/main" id="{81F14579-EC3F-4FEE-815E-3B7DDF3A3C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17237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3" name="Freeform 29">
              <a:extLst>
                <a:ext uri="{FF2B5EF4-FFF2-40B4-BE49-F238E27FC236}">
                  <a16:creationId xmlns:a16="http://schemas.microsoft.com/office/drawing/2014/main" id="{A9CEB7A9-13C6-4E84-BC37-A35D999B3A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64912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4" name="Freeform 30">
              <a:extLst>
                <a:ext uri="{FF2B5EF4-FFF2-40B4-BE49-F238E27FC236}">
                  <a16:creationId xmlns:a16="http://schemas.microsoft.com/office/drawing/2014/main" id="{AE2AB76F-8536-41CE-B0CB-687C8A0B57C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91052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5" name="Freeform 31">
              <a:extLst>
                <a:ext uri="{FF2B5EF4-FFF2-40B4-BE49-F238E27FC236}">
                  <a16:creationId xmlns:a16="http://schemas.microsoft.com/office/drawing/2014/main" id="{F1CE6A86-A50D-4E5A-9F6B-ACF54A4FEC9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43378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6" name="Freeform 32">
              <a:extLst>
                <a:ext uri="{FF2B5EF4-FFF2-40B4-BE49-F238E27FC236}">
                  <a16:creationId xmlns:a16="http://schemas.microsoft.com/office/drawing/2014/main" id="{5FA20C67-51AB-4D8E-9D00-17FB6245A3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72007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7" name="Freeform 29">
              <a:extLst>
                <a:ext uri="{FF2B5EF4-FFF2-40B4-BE49-F238E27FC236}">
                  <a16:creationId xmlns:a16="http://schemas.microsoft.com/office/drawing/2014/main" id="{A2A8256D-870B-4A75-88A3-044ACADFC7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19680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8" name="Freeform 30">
              <a:extLst>
                <a:ext uri="{FF2B5EF4-FFF2-40B4-BE49-F238E27FC236}">
                  <a16:creationId xmlns:a16="http://schemas.microsoft.com/office/drawing/2014/main" id="{55858866-0EB3-4BB8-9261-8A53F69A13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45821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19" name="Freeform 31">
              <a:extLst>
                <a:ext uri="{FF2B5EF4-FFF2-40B4-BE49-F238E27FC236}">
                  <a16:creationId xmlns:a16="http://schemas.microsoft.com/office/drawing/2014/main" id="{26C2A8E5-3E0B-4DC4-AD2D-1B6B3E32F2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98147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0" name="Freeform 32">
              <a:extLst>
                <a:ext uri="{FF2B5EF4-FFF2-40B4-BE49-F238E27FC236}">
                  <a16:creationId xmlns:a16="http://schemas.microsoft.com/office/drawing/2014/main" id="{E29AF684-BDF2-45FC-8ADF-0D5415AEB3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26774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1" name="Freeform 29">
              <a:extLst>
                <a:ext uri="{FF2B5EF4-FFF2-40B4-BE49-F238E27FC236}">
                  <a16:creationId xmlns:a16="http://schemas.microsoft.com/office/drawing/2014/main" id="{3AE1DDE2-4142-4293-8FD3-70BAED944D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4450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2" name="Freeform 30">
              <a:extLst>
                <a:ext uri="{FF2B5EF4-FFF2-40B4-BE49-F238E27FC236}">
                  <a16:creationId xmlns:a16="http://schemas.microsoft.com/office/drawing/2014/main" id="{D5268BE7-7872-40D7-8D79-DF5253225E6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00591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3" name="Freeform 31">
              <a:extLst>
                <a:ext uri="{FF2B5EF4-FFF2-40B4-BE49-F238E27FC236}">
                  <a16:creationId xmlns:a16="http://schemas.microsoft.com/office/drawing/2014/main" id="{8E7E6139-DC98-4F78-BB0C-4582025131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52915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4" name="Freeform 32">
              <a:extLst>
                <a:ext uri="{FF2B5EF4-FFF2-40B4-BE49-F238E27FC236}">
                  <a16:creationId xmlns:a16="http://schemas.microsoft.com/office/drawing/2014/main" id="{32356A9C-9D7C-469F-A6DB-4C3F9751C8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81544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5" name="Freeform 447">
              <a:extLst>
                <a:ext uri="{FF2B5EF4-FFF2-40B4-BE49-F238E27FC236}">
                  <a16:creationId xmlns:a16="http://schemas.microsoft.com/office/drawing/2014/main" id="{8D4AE6E9-6906-4933-8D16-00CA3E63B0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9218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6" name="Freeform 448">
              <a:extLst>
                <a:ext uri="{FF2B5EF4-FFF2-40B4-BE49-F238E27FC236}">
                  <a16:creationId xmlns:a16="http://schemas.microsoft.com/office/drawing/2014/main" id="{B76E9759-967D-4664-B0DF-4B05E00BAD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55360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7" name="Freeform 449">
              <a:extLst>
                <a:ext uri="{FF2B5EF4-FFF2-40B4-BE49-F238E27FC236}">
                  <a16:creationId xmlns:a16="http://schemas.microsoft.com/office/drawing/2014/main" id="{C8B29FB7-5C8A-4D1E-9E6D-7B5D37DF1C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07685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8" name="Freeform 450">
              <a:extLst>
                <a:ext uri="{FF2B5EF4-FFF2-40B4-BE49-F238E27FC236}">
                  <a16:creationId xmlns:a16="http://schemas.microsoft.com/office/drawing/2014/main" id="{91543753-6930-42BB-9702-A5012C2631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36312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29" name="Freeform 29">
              <a:extLst>
                <a:ext uri="{FF2B5EF4-FFF2-40B4-BE49-F238E27FC236}">
                  <a16:creationId xmlns:a16="http://schemas.microsoft.com/office/drawing/2014/main" id="{AE5BDF26-3532-403A-B45C-FA649962EB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3987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0" name="Freeform 31">
              <a:extLst>
                <a:ext uri="{FF2B5EF4-FFF2-40B4-BE49-F238E27FC236}">
                  <a16:creationId xmlns:a16="http://schemas.microsoft.com/office/drawing/2014/main" id="{DAB70BF2-CD14-43A2-BFF2-D71DAB7EAB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62454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1" name="Freeform 29">
              <a:extLst>
                <a:ext uri="{FF2B5EF4-FFF2-40B4-BE49-F238E27FC236}">
                  <a16:creationId xmlns:a16="http://schemas.microsoft.com/office/drawing/2014/main" id="{4B7ECA75-6664-4CA1-9DE9-EAA60944C48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12615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2" name="Freeform 30">
              <a:extLst>
                <a:ext uri="{FF2B5EF4-FFF2-40B4-BE49-F238E27FC236}">
                  <a16:creationId xmlns:a16="http://schemas.microsoft.com/office/drawing/2014/main" id="{497F16F1-8A9E-40FF-A3EF-BE9DFFE5BB6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8757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3" name="Freeform 31">
              <a:extLst>
                <a:ext uri="{FF2B5EF4-FFF2-40B4-BE49-F238E27FC236}">
                  <a16:creationId xmlns:a16="http://schemas.microsoft.com/office/drawing/2014/main" id="{987ABA6C-216B-4175-86F6-C3063569131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91083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4" name="Freeform 32">
              <a:extLst>
                <a:ext uri="{FF2B5EF4-FFF2-40B4-BE49-F238E27FC236}">
                  <a16:creationId xmlns:a16="http://schemas.microsoft.com/office/drawing/2014/main" id="{61F71826-B4FE-416F-9145-8F33288E0D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9710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5" name="Freeform 29">
              <a:extLst>
                <a:ext uri="{FF2B5EF4-FFF2-40B4-BE49-F238E27FC236}">
                  <a16:creationId xmlns:a16="http://schemas.microsoft.com/office/drawing/2014/main" id="{F50985CF-3F9E-4DF0-A06D-4AB86CEB0D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767385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6" name="Freeform 30">
              <a:extLst>
                <a:ext uri="{FF2B5EF4-FFF2-40B4-BE49-F238E27FC236}">
                  <a16:creationId xmlns:a16="http://schemas.microsoft.com/office/drawing/2014/main" id="{4DB670AE-1D2E-45FD-8AD2-63D84EA90E5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93526" y="4859973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7" name="Freeform 31">
              <a:extLst>
                <a:ext uri="{FF2B5EF4-FFF2-40B4-BE49-F238E27FC236}">
                  <a16:creationId xmlns:a16="http://schemas.microsoft.com/office/drawing/2014/main" id="{1807B6CA-88CE-4FAA-9A19-0CF0C498F0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45852" y="4856241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438" name="Freeform 32">
              <a:extLst>
                <a:ext uri="{FF2B5EF4-FFF2-40B4-BE49-F238E27FC236}">
                  <a16:creationId xmlns:a16="http://schemas.microsoft.com/office/drawing/2014/main" id="{C67AE1A0-62D1-4F8D-A25B-811CA15D54D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74480" y="4856241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07" name="Group 1806">
            <a:extLst>
              <a:ext uri="{FF2B5EF4-FFF2-40B4-BE49-F238E27FC236}">
                <a16:creationId xmlns:a16="http://schemas.microsoft.com/office/drawing/2014/main" id="{92FDE850-1B12-48F0-BED6-2DBAB9165F64}"/>
              </a:ext>
            </a:extLst>
          </p:cNvPr>
          <p:cNvGrpSpPr/>
          <p:nvPr userDrawn="1"/>
        </p:nvGrpSpPr>
        <p:grpSpPr>
          <a:xfrm>
            <a:off x="83664" y="3484246"/>
            <a:ext cx="12009863" cy="176637"/>
            <a:chOff x="83664" y="3400078"/>
            <a:chExt cx="12009863" cy="176637"/>
          </a:xfrm>
        </p:grpSpPr>
        <p:sp>
          <p:nvSpPr>
            <p:cNvPr id="1663" name="Freeform 29">
              <a:extLst>
                <a:ext uri="{FF2B5EF4-FFF2-40B4-BE49-F238E27FC236}">
                  <a16:creationId xmlns:a16="http://schemas.microsoft.com/office/drawing/2014/main" id="{98781EFE-2EFB-4D4B-8E66-D1EA1CB02C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871994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4" name="Freeform 30">
              <a:extLst>
                <a:ext uri="{FF2B5EF4-FFF2-40B4-BE49-F238E27FC236}">
                  <a16:creationId xmlns:a16="http://schemas.microsoft.com/office/drawing/2014/main" id="{5AC35079-1F3E-4866-989E-6FF54274D75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545853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5" name="Freeform 31">
              <a:extLst>
                <a:ext uri="{FF2B5EF4-FFF2-40B4-BE49-F238E27FC236}">
                  <a16:creationId xmlns:a16="http://schemas.microsoft.com/office/drawing/2014/main" id="{CED9638B-513A-40B8-B99F-2B0EB9A8989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979088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6" name="Freeform 32">
              <a:extLst>
                <a:ext uri="{FF2B5EF4-FFF2-40B4-BE49-F238E27FC236}">
                  <a16:creationId xmlns:a16="http://schemas.microsoft.com/office/drawing/2014/main" id="{B353040C-362C-4426-ACC8-84A400887CF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652948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7" name="Freeform 29">
              <a:extLst>
                <a:ext uri="{FF2B5EF4-FFF2-40B4-BE49-F238E27FC236}">
                  <a16:creationId xmlns:a16="http://schemas.microsoft.com/office/drawing/2014/main" id="{FDD943C2-3B5B-48F3-B3C9-1946976C3E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217224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8" name="Freeform 30">
              <a:extLst>
                <a:ext uri="{FF2B5EF4-FFF2-40B4-BE49-F238E27FC236}">
                  <a16:creationId xmlns:a16="http://schemas.microsoft.com/office/drawing/2014/main" id="{FF936BE9-0C83-4A9C-97EE-7B3E3AA05E1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891084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9" name="Freeform 31">
              <a:extLst>
                <a:ext uri="{FF2B5EF4-FFF2-40B4-BE49-F238E27FC236}">
                  <a16:creationId xmlns:a16="http://schemas.microsoft.com/office/drawing/2014/main" id="{C502A4FD-F165-4798-98D5-D84A612745B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324319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0" name="Freeform 32">
              <a:extLst>
                <a:ext uri="{FF2B5EF4-FFF2-40B4-BE49-F238E27FC236}">
                  <a16:creationId xmlns:a16="http://schemas.microsoft.com/office/drawing/2014/main" id="{59853ABE-BF7D-4F12-A6C4-D4178C24998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998178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1" name="Freeform 29">
              <a:extLst>
                <a:ext uri="{FF2B5EF4-FFF2-40B4-BE49-F238E27FC236}">
                  <a16:creationId xmlns:a16="http://schemas.microsoft.com/office/drawing/2014/main" id="{DF230622-28A8-4509-88E0-6DF5AD5C96F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562456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2" name="Freeform 30">
              <a:extLst>
                <a:ext uri="{FF2B5EF4-FFF2-40B4-BE49-F238E27FC236}">
                  <a16:creationId xmlns:a16="http://schemas.microsoft.com/office/drawing/2014/main" id="{08805C52-0798-44A5-B7B8-242CF64D2A8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236315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3" name="Freeform 31">
              <a:extLst>
                <a:ext uri="{FF2B5EF4-FFF2-40B4-BE49-F238E27FC236}">
                  <a16:creationId xmlns:a16="http://schemas.microsoft.com/office/drawing/2014/main" id="{7FA0C543-8062-4F53-8686-E93E45F01D0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69550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4" name="Freeform 32">
              <a:extLst>
                <a:ext uri="{FF2B5EF4-FFF2-40B4-BE49-F238E27FC236}">
                  <a16:creationId xmlns:a16="http://schemas.microsoft.com/office/drawing/2014/main" id="{414128E2-3BDD-4479-A23F-919785B96CA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343410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5" name="Freeform 29">
              <a:extLst>
                <a:ext uri="{FF2B5EF4-FFF2-40B4-BE49-F238E27FC236}">
                  <a16:creationId xmlns:a16="http://schemas.microsoft.com/office/drawing/2014/main" id="{E268CFC1-FE3E-43B8-8CC1-EDECAC7301B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907687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6" name="Freeform 30">
              <a:extLst>
                <a:ext uri="{FF2B5EF4-FFF2-40B4-BE49-F238E27FC236}">
                  <a16:creationId xmlns:a16="http://schemas.microsoft.com/office/drawing/2014/main" id="{48905F2C-D3C7-4F22-B80C-A617D2CDDD1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581546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7" name="Freeform 31">
              <a:extLst>
                <a:ext uri="{FF2B5EF4-FFF2-40B4-BE49-F238E27FC236}">
                  <a16:creationId xmlns:a16="http://schemas.microsoft.com/office/drawing/2014/main" id="{5E415D7A-153B-4BE6-A534-891698AEDDC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014782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8" name="Freeform 32">
              <a:extLst>
                <a:ext uri="{FF2B5EF4-FFF2-40B4-BE49-F238E27FC236}">
                  <a16:creationId xmlns:a16="http://schemas.microsoft.com/office/drawing/2014/main" id="{49AAA949-C055-4985-868E-80CC35E9617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688641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79" name="Freeform 477">
              <a:extLst>
                <a:ext uri="{FF2B5EF4-FFF2-40B4-BE49-F238E27FC236}">
                  <a16:creationId xmlns:a16="http://schemas.microsoft.com/office/drawing/2014/main" id="{9DF40204-D393-4929-B364-3EF6E6DFDBB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252918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0" name="Freeform 478">
              <a:extLst>
                <a:ext uri="{FF2B5EF4-FFF2-40B4-BE49-F238E27FC236}">
                  <a16:creationId xmlns:a16="http://schemas.microsoft.com/office/drawing/2014/main" id="{020584A4-31D8-4275-9C07-C77F07ABBC6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926777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1" name="Freeform 479">
              <a:extLst>
                <a:ext uri="{FF2B5EF4-FFF2-40B4-BE49-F238E27FC236}">
                  <a16:creationId xmlns:a16="http://schemas.microsoft.com/office/drawing/2014/main" id="{FA93F535-3FC1-4781-8824-F58C4DE3718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360012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2" name="Freeform 480">
              <a:extLst>
                <a:ext uri="{FF2B5EF4-FFF2-40B4-BE49-F238E27FC236}">
                  <a16:creationId xmlns:a16="http://schemas.microsoft.com/office/drawing/2014/main" id="{3B459755-7697-4749-B7D5-18468604D69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033872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3" name="Freeform 29">
              <a:extLst>
                <a:ext uri="{FF2B5EF4-FFF2-40B4-BE49-F238E27FC236}">
                  <a16:creationId xmlns:a16="http://schemas.microsoft.com/office/drawing/2014/main" id="{EC2F29CA-EFE3-4A17-9F53-E9958210776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598148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4" name="Freeform 31">
              <a:extLst>
                <a:ext uri="{FF2B5EF4-FFF2-40B4-BE49-F238E27FC236}">
                  <a16:creationId xmlns:a16="http://schemas.microsoft.com/office/drawing/2014/main" id="{B65095C3-4884-4CC8-BF5F-E6D31464C12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705243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5" name="Freeform 29">
              <a:extLst>
                <a:ext uri="{FF2B5EF4-FFF2-40B4-BE49-F238E27FC236}">
                  <a16:creationId xmlns:a16="http://schemas.microsoft.com/office/drawing/2014/main" id="{60CCBCA0-307E-4142-980F-9663E66A99C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269520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6" name="Freeform 30">
              <a:extLst>
                <a:ext uri="{FF2B5EF4-FFF2-40B4-BE49-F238E27FC236}">
                  <a16:creationId xmlns:a16="http://schemas.microsoft.com/office/drawing/2014/main" id="{5143BB9C-ECE1-4409-8307-3F7BB80F4DF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943379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7" name="Freeform 31">
              <a:extLst>
                <a:ext uri="{FF2B5EF4-FFF2-40B4-BE49-F238E27FC236}">
                  <a16:creationId xmlns:a16="http://schemas.microsoft.com/office/drawing/2014/main" id="{A8D24787-125A-4736-B6D5-CBB54DA5C9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76614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8" name="Freeform 32">
              <a:extLst>
                <a:ext uri="{FF2B5EF4-FFF2-40B4-BE49-F238E27FC236}">
                  <a16:creationId xmlns:a16="http://schemas.microsoft.com/office/drawing/2014/main" id="{C10C3F8B-9AFD-4863-9A91-1A2E9C8C905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050474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89" name="Freeform 29">
              <a:extLst>
                <a:ext uri="{FF2B5EF4-FFF2-40B4-BE49-F238E27FC236}">
                  <a16:creationId xmlns:a16="http://schemas.microsoft.com/office/drawing/2014/main" id="{73E8CF42-2975-4E1A-B1FE-C4BE0D25A9C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614751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0" name="Freeform 30">
              <a:extLst>
                <a:ext uri="{FF2B5EF4-FFF2-40B4-BE49-F238E27FC236}">
                  <a16:creationId xmlns:a16="http://schemas.microsoft.com/office/drawing/2014/main" id="{5678F24C-5009-4E64-B21E-9501D9BDFB8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288610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1" name="Freeform 31">
              <a:extLst>
                <a:ext uri="{FF2B5EF4-FFF2-40B4-BE49-F238E27FC236}">
                  <a16:creationId xmlns:a16="http://schemas.microsoft.com/office/drawing/2014/main" id="{320D933A-8D07-44C0-BA74-D2D7677F66E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721846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2" name="Freeform 32">
              <a:extLst>
                <a:ext uri="{FF2B5EF4-FFF2-40B4-BE49-F238E27FC236}">
                  <a16:creationId xmlns:a16="http://schemas.microsoft.com/office/drawing/2014/main" id="{1F5E24A6-A8FD-4CF4-8C08-5BFFBC3D58A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95705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3" name="Freeform 29">
              <a:extLst>
                <a:ext uri="{FF2B5EF4-FFF2-40B4-BE49-F238E27FC236}">
                  <a16:creationId xmlns:a16="http://schemas.microsoft.com/office/drawing/2014/main" id="{C989A943-7262-45A1-9BE6-E0F717A41F2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959982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4" name="Freeform 30">
              <a:extLst>
                <a:ext uri="{FF2B5EF4-FFF2-40B4-BE49-F238E27FC236}">
                  <a16:creationId xmlns:a16="http://schemas.microsoft.com/office/drawing/2014/main" id="{61ACCAF2-2A52-4482-A9F4-D5B3A82EADF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633842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5" name="Freeform 31">
              <a:extLst>
                <a:ext uri="{FF2B5EF4-FFF2-40B4-BE49-F238E27FC236}">
                  <a16:creationId xmlns:a16="http://schemas.microsoft.com/office/drawing/2014/main" id="{2A11B4FA-892A-4C76-A95A-24FC891CA6F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067077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6" name="Freeform 32">
              <a:extLst>
                <a:ext uri="{FF2B5EF4-FFF2-40B4-BE49-F238E27FC236}">
                  <a16:creationId xmlns:a16="http://schemas.microsoft.com/office/drawing/2014/main" id="{BC35ABD4-583B-4514-AA9F-F3541D4EAB1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740936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7" name="Freeform 29">
              <a:extLst>
                <a:ext uri="{FF2B5EF4-FFF2-40B4-BE49-F238E27FC236}">
                  <a16:creationId xmlns:a16="http://schemas.microsoft.com/office/drawing/2014/main" id="{099E2A5E-1F66-4A6C-BA11-546388AE79F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305213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8" name="Freeform 30">
              <a:extLst>
                <a:ext uri="{FF2B5EF4-FFF2-40B4-BE49-F238E27FC236}">
                  <a16:creationId xmlns:a16="http://schemas.microsoft.com/office/drawing/2014/main" id="{B63247ED-A8D2-4104-8566-AF2BDA292B8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979072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99" name="Freeform 31">
              <a:extLst>
                <a:ext uri="{FF2B5EF4-FFF2-40B4-BE49-F238E27FC236}">
                  <a16:creationId xmlns:a16="http://schemas.microsoft.com/office/drawing/2014/main" id="{5B50F333-6146-4DD9-818B-A2BBE6DE352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412308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0" name="Freeform 32">
              <a:extLst>
                <a:ext uri="{FF2B5EF4-FFF2-40B4-BE49-F238E27FC236}">
                  <a16:creationId xmlns:a16="http://schemas.microsoft.com/office/drawing/2014/main" id="{2274CABB-8DED-4706-9F1A-726B6BEF976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086167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1" name="Freeform 499">
              <a:extLst>
                <a:ext uri="{FF2B5EF4-FFF2-40B4-BE49-F238E27FC236}">
                  <a16:creationId xmlns:a16="http://schemas.microsoft.com/office/drawing/2014/main" id="{AF80AD94-4DEE-46EA-9563-322BB28212C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650445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2" name="Freeform 500">
              <a:extLst>
                <a:ext uri="{FF2B5EF4-FFF2-40B4-BE49-F238E27FC236}">
                  <a16:creationId xmlns:a16="http://schemas.microsoft.com/office/drawing/2014/main" id="{F1B7DFC8-4587-46B7-AAC8-F87FB21DC4C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324303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3" name="Freeform 501">
              <a:extLst>
                <a:ext uri="{FF2B5EF4-FFF2-40B4-BE49-F238E27FC236}">
                  <a16:creationId xmlns:a16="http://schemas.microsoft.com/office/drawing/2014/main" id="{C67FB732-0AFE-4115-82D6-1FAF1D4B169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757539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4" name="Freeform 502">
              <a:extLst>
                <a:ext uri="{FF2B5EF4-FFF2-40B4-BE49-F238E27FC236}">
                  <a16:creationId xmlns:a16="http://schemas.microsoft.com/office/drawing/2014/main" id="{4C810AFF-19C1-445D-8988-68F2335B919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431399" y="3400078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5" name="Freeform 29">
              <a:extLst>
                <a:ext uri="{FF2B5EF4-FFF2-40B4-BE49-F238E27FC236}">
                  <a16:creationId xmlns:a16="http://schemas.microsoft.com/office/drawing/2014/main" id="{1DCD588B-24CE-46DC-ABEA-A5793C1C399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995675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6" name="Freeform 31">
              <a:extLst>
                <a:ext uri="{FF2B5EF4-FFF2-40B4-BE49-F238E27FC236}">
                  <a16:creationId xmlns:a16="http://schemas.microsoft.com/office/drawing/2014/main" id="{F1DCD1F0-3F81-4C08-9226-4A45B763A5F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02769" y="3400078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73" name="Freeform 29">
              <a:extLst>
                <a:ext uri="{FF2B5EF4-FFF2-40B4-BE49-F238E27FC236}">
                  <a16:creationId xmlns:a16="http://schemas.microsoft.com/office/drawing/2014/main" id="{1036A621-C305-45CF-8F40-3A4460954BF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667048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74" name="Freeform 30">
              <a:extLst>
                <a:ext uri="{FF2B5EF4-FFF2-40B4-BE49-F238E27FC236}">
                  <a16:creationId xmlns:a16="http://schemas.microsoft.com/office/drawing/2014/main" id="{76497096-B96E-4786-B27A-8AD0C5D2CBA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340907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75" name="Freeform 31">
              <a:extLst>
                <a:ext uri="{FF2B5EF4-FFF2-40B4-BE49-F238E27FC236}">
                  <a16:creationId xmlns:a16="http://schemas.microsoft.com/office/drawing/2014/main" id="{A21FC8CA-0BEA-49B8-9438-E62B41FA373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774142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76" name="Freeform 32">
              <a:extLst>
                <a:ext uri="{FF2B5EF4-FFF2-40B4-BE49-F238E27FC236}">
                  <a16:creationId xmlns:a16="http://schemas.microsoft.com/office/drawing/2014/main" id="{77B335DA-4B13-4A1B-8EEE-39C491F0343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448001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77" name="Freeform 29">
              <a:extLst>
                <a:ext uri="{FF2B5EF4-FFF2-40B4-BE49-F238E27FC236}">
                  <a16:creationId xmlns:a16="http://schemas.microsoft.com/office/drawing/2014/main" id="{734CA072-9E2D-4845-A900-23630A88301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12278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78" name="Freeform 30">
              <a:extLst>
                <a:ext uri="{FF2B5EF4-FFF2-40B4-BE49-F238E27FC236}">
                  <a16:creationId xmlns:a16="http://schemas.microsoft.com/office/drawing/2014/main" id="{E7B53676-1AE8-4D6E-96D3-6A7F31F0571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686138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79" name="Freeform 31">
              <a:extLst>
                <a:ext uri="{FF2B5EF4-FFF2-40B4-BE49-F238E27FC236}">
                  <a16:creationId xmlns:a16="http://schemas.microsoft.com/office/drawing/2014/main" id="{54BE4303-35D5-4A86-A302-E222F70F047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19373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0" name="Freeform 32">
              <a:extLst>
                <a:ext uri="{FF2B5EF4-FFF2-40B4-BE49-F238E27FC236}">
                  <a16:creationId xmlns:a16="http://schemas.microsoft.com/office/drawing/2014/main" id="{88E87CED-04B5-476D-99C4-4C98D3D907F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793231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1" name="Freeform 29">
              <a:extLst>
                <a:ext uri="{FF2B5EF4-FFF2-40B4-BE49-F238E27FC236}">
                  <a16:creationId xmlns:a16="http://schemas.microsoft.com/office/drawing/2014/main" id="{0EDC7198-FEA6-43FD-ADEA-18F3D5968EF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357510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2" name="Freeform 30">
              <a:extLst>
                <a:ext uri="{FF2B5EF4-FFF2-40B4-BE49-F238E27FC236}">
                  <a16:creationId xmlns:a16="http://schemas.microsoft.com/office/drawing/2014/main" id="{5B3D6183-CFAB-430F-8659-EF5F2C076B9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031369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3" name="Freeform 31">
              <a:extLst>
                <a:ext uri="{FF2B5EF4-FFF2-40B4-BE49-F238E27FC236}">
                  <a16:creationId xmlns:a16="http://schemas.microsoft.com/office/drawing/2014/main" id="{315F1ECD-1621-467F-9AE8-44B1145E933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464604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4" name="Freeform 32">
              <a:extLst>
                <a:ext uri="{FF2B5EF4-FFF2-40B4-BE49-F238E27FC236}">
                  <a16:creationId xmlns:a16="http://schemas.microsoft.com/office/drawing/2014/main" id="{97A20B98-A2D3-482D-87A9-57D7B3FCE7E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138464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5" name="Freeform 29">
              <a:extLst>
                <a:ext uri="{FF2B5EF4-FFF2-40B4-BE49-F238E27FC236}">
                  <a16:creationId xmlns:a16="http://schemas.microsoft.com/office/drawing/2014/main" id="{F848CDB4-3CA9-41C5-96BA-E516A11F906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702740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6" name="Freeform 30">
              <a:extLst>
                <a:ext uri="{FF2B5EF4-FFF2-40B4-BE49-F238E27FC236}">
                  <a16:creationId xmlns:a16="http://schemas.microsoft.com/office/drawing/2014/main" id="{B4ED0023-51CE-4A28-8F14-74133E09AB4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376599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7" name="Freeform 31">
              <a:extLst>
                <a:ext uri="{FF2B5EF4-FFF2-40B4-BE49-F238E27FC236}">
                  <a16:creationId xmlns:a16="http://schemas.microsoft.com/office/drawing/2014/main" id="{EA526ABD-0F5E-4090-8844-FB00086FC7A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809836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8" name="Freeform 32">
              <a:extLst>
                <a:ext uri="{FF2B5EF4-FFF2-40B4-BE49-F238E27FC236}">
                  <a16:creationId xmlns:a16="http://schemas.microsoft.com/office/drawing/2014/main" id="{FA5AB9E8-2D5B-4884-BBFD-C2AD82D9EED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483694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89" name="Freeform 387">
              <a:extLst>
                <a:ext uri="{FF2B5EF4-FFF2-40B4-BE49-F238E27FC236}">
                  <a16:creationId xmlns:a16="http://schemas.microsoft.com/office/drawing/2014/main" id="{8FBD0871-FCA7-485D-A512-F03AF1905ED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047972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0" name="Freeform 388">
              <a:extLst>
                <a:ext uri="{FF2B5EF4-FFF2-40B4-BE49-F238E27FC236}">
                  <a16:creationId xmlns:a16="http://schemas.microsoft.com/office/drawing/2014/main" id="{BDF6C8F3-37B7-4E6C-8429-473CEE18836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721830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1" name="Freeform 389">
              <a:extLst>
                <a:ext uri="{FF2B5EF4-FFF2-40B4-BE49-F238E27FC236}">
                  <a16:creationId xmlns:a16="http://schemas.microsoft.com/office/drawing/2014/main" id="{D455863F-CB0D-4728-A5FE-7B7F63EFDDA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155066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2" name="Freeform 390">
              <a:extLst>
                <a:ext uri="{FF2B5EF4-FFF2-40B4-BE49-F238E27FC236}">
                  <a16:creationId xmlns:a16="http://schemas.microsoft.com/office/drawing/2014/main" id="{4C24FDD3-2DCE-4961-AA5C-9813821BC69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828926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3" name="Freeform 29">
              <a:extLst>
                <a:ext uri="{FF2B5EF4-FFF2-40B4-BE49-F238E27FC236}">
                  <a16:creationId xmlns:a16="http://schemas.microsoft.com/office/drawing/2014/main" id="{047CB4F5-4E7E-4CBF-926A-2A2357F084C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393203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4" name="Freeform 31">
              <a:extLst>
                <a:ext uri="{FF2B5EF4-FFF2-40B4-BE49-F238E27FC236}">
                  <a16:creationId xmlns:a16="http://schemas.microsoft.com/office/drawing/2014/main" id="{9869C8EB-AAC4-49F5-BC1D-8B908DE8232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500297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5" name="Freeform 29">
              <a:extLst>
                <a:ext uri="{FF2B5EF4-FFF2-40B4-BE49-F238E27FC236}">
                  <a16:creationId xmlns:a16="http://schemas.microsoft.com/office/drawing/2014/main" id="{B01CBDDE-F0A7-4A16-9712-BA802AAFC8F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4575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6" name="Freeform 30">
              <a:extLst>
                <a:ext uri="{FF2B5EF4-FFF2-40B4-BE49-F238E27FC236}">
                  <a16:creationId xmlns:a16="http://schemas.microsoft.com/office/drawing/2014/main" id="{A428EAE8-80C3-42EF-A14C-42B00A1C242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8433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7" name="Freeform 31">
              <a:extLst>
                <a:ext uri="{FF2B5EF4-FFF2-40B4-BE49-F238E27FC236}">
                  <a16:creationId xmlns:a16="http://schemas.microsoft.com/office/drawing/2014/main" id="{A9444C7E-B579-48CE-8207-F06CA36C5C1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71668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8" name="Freeform 32">
              <a:extLst>
                <a:ext uri="{FF2B5EF4-FFF2-40B4-BE49-F238E27FC236}">
                  <a16:creationId xmlns:a16="http://schemas.microsoft.com/office/drawing/2014/main" id="{D6ED2ABE-6BAB-44D6-A940-B6DAE67EA70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45528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599" name="Freeform 397">
              <a:extLst>
                <a:ext uri="{FF2B5EF4-FFF2-40B4-BE49-F238E27FC236}">
                  <a16:creationId xmlns:a16="http://schemas.microsoft.com/office/drawing/2014/main" id="{5081E542-69E6-41BF-B82B-8B8210F1476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9805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0" name="Freeform 398">
              <a:extLst>
                <a:ext uri="{FF2B5EF4-FFF2-40B4-BE49-F238E27FC236}">
                  <a16:creationId xmlns:a16="http://schemas.microsoft.com/office/drawing/2014/main" id="{8A1A219D-7DF2-4217-9CE9-26DDB772C4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664" y="3403809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1" name="Freeform 399">
              <a:extLst>
                <a:ext uri="{FF2B5EF4-FFF2-40B4-BE49-F238E27FC236}">
                  <a16:creationId xmlns:a16="http://schemas.microsoft.com/office/drawing/2014/main" id="{8BD313FC-73AA-4D1A-8F6B-231839C68D8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6899" y="3400078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2" name="Freeform 400">
              <a:extLst>
                <a:ext uri="{FF2B5EF4-FFF2-40B4-BE49-F238E27FC236}">
                  <a16:creationId xmlns:a16="http://schemas.microsoft.com/office/drawing/2014/main" id="{E6A6ECBB-37F6-451D-B8EF-ACA25B4FF0A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90758" y="3400078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18" name="Group 1817">
            <a:extLst>
              <a:ext uri="{FF2B5EF4-FFF2-40B4-BE49-F238E27FC236}">
                <a16:creationId xmlns:a16="http://schemas.microsoft.com/office/drawing/2014/main" id="{467AD0AE-48AD-458F-9364-8892C9F2C72D}"/>
              </a:ext>
            </a:extLst>
          </p:cNvPr>
          <p:cNvGrpSpPr/>
          <p:nvPr userDrawn="1"/>
        </p:nvGrpSpPr>
        <p:grpSpPr>
          <a:xfrm>
            <a:off x="83664" y="3769280"/>
            <a:ext cx="12009864" cy="176637"/>
            <a:chOff x="83663" y="3697854"/>
            <a:chExt cx="12009864" cy="176637"/>
          </a:xfrm>
        </p:grpSpPr>
        <p:sp>
          <p:nvSpPr>
            <p:cNvPr id="1707" name="Freeform 29">
              <a:extLst>
                <a:ext uri="{FF2B5EF4-FFF2-40B4-BE49-F238E27FC236}">
                  <a16:creationId xmlns:a16="http://schemas.microsoft.com/office/drawing/2014/main" id="{17FE407A-2FDE-4FD9-AB6B-1752AF0D952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17208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8" name="Freeform 30">
              <a:extLst>
                <a:ext uri="{FF2B5EF4-FFF2-40B4-BE49-F238E27FC236}">
                  <a16:creationId xmlns:a16="http://schemas.microsoft.com/office/drawing/2014/main" id="{1184228A-FA39-464B-AB6A-6401BB38DDB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43349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09" name="Freeform 31">
              <a:extLst>
                <a:ext uri="{FF2B5EF4-FFF2-40B4-BE49-F238E27FC236}">
                  <a16:creationId xmlns:a16="http://schemas.microsoft.com/office/drawing/2014/main" id="{74B73DA8-A0F2-4D99-8CDE-8CE13692B8A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95675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0" name="Freeform 32">
              <a:extLst>
                <a:ext uri="{FF2B5EF4-FFF2-40B4-BE49-F238E27FC236}">
                  <a16:creationId xmlns:a16="http://schemas.microsoft.com/office/drawing/2014/main" id="{89A03816-6430-4BAC-B797-9C0B276EB3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24302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1" name="Freeform 29">
              <a:extLst>
                <a:ext uri="{FF2B5EF4-FFF2-40B4-BE49-F238E27FC236}">
                  <a16:creationId xmlns:a16="http://schemas.microsoft.com/office/drawing/2014/main" id="{D29822F9-A4D1-4D10-A2EA-5D5BD5724C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71978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2" name="Freeform 30">
              <a:extLst>
                <a:ext uri="{FF2B5EF4-FFF2-40B4-BE49-F238E27FC236}">
                  <a16:creationId xmlns:a16="http://schemas.microsoft.com/office/drawing/2014/main" id="{C91557DD-9774-4BA5-AF69-CDB3EF293D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98118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3" name="Freeform 31">
              <a:extLst>
                <a:ext uri="{FF2B5EF4-FFF2-40B4-BE49-F238E27FC236}">
                  <a16:creationId xmlns:a16="http://schemas.microsoft.com/office/drawing/2014/main" id="{2C0D53D8-0DA5-4317-AAB6-79B6953A2EE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50444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4" name="Freeform 32">
              <a:extLst>
                <a:ext uri="{FF2B5EF4-FFF2-40B4-BE49-F238E27FC236}">
                  <a16:creationId xmlns:a16="http://schemas.microsoft.com/office/drawing/2014/main" id="{837ABA6A-B9C4-4EBA-9FBB-4243BA5AFA4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979072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5" name="Freeform 29">
              <a:extLst>
                <a:ext uri="{FF2B5EF4-FFF2-40B4-BE49-F238E27FC236}">
                  <a16:creationId xmlns:a16="http://schemas.microsoft.com/office/drawing/2014/main" id="{D77667AB-D521-4340-965C-511BCE96D8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6746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6" name="Freeform 30">
              <a:extLst>
                <a:ext uri="{FF2B5EF4-FFF2-40B4-BE49-F238E27FC236}">
                  <a16:creationId xmlns:a16="http://schemas.microsoft.com/office/drawing/2014/main" id="{BD2BD189-465D-4227-9095-E7998ABC52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52887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7" name="Freeform 31">
              <a:extLst>
                <a:ext uri="{FF2B5EF4-FFF2-40B4-BE49-F238E27FC236}">
                  <a16:creationId xmlns:a16="http://schemas.microsoft.com/office/drawing/2014/main" id="{A644DD9A-34F6-4E6E-8CAC-AE8789C3CE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05213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8" name="Freeform 32">
              <a:extLst>
                <a:ext uri="{FF2B5EF4-FFF2-40B4-BE49-F238E27FC236}">
                  <a16:creationId xmlns:a16="http://schemas.microsoft.com/office/drawing/2014/main" id="{1A3430E0-7EBF-4117-B45B-6A6AB8429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33841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19" name="Freeform 29">
              <a:extLst>
                <a:ext uri="{FF2B5EF4-FFF2-40B4-BE49-F238E27FC236}">
                  <a16:creationId xmlns:a16="http://schemas.microsoft.com/office/drawing/2014/main" id="{9E52CBFC-9C1F-478E-B487-0475A95F94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81515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0" name="Freeform 30">
              <a:extLst>
                <a:ext uri="{FF2B5EF4-FFF2-40B4-BE49-F238E27FC236}">
                  <a16:creationId xmlns:a16="http://schemas.microsoft.com/office/drawing/2014/main" id="{A0987136-EF45-4A96-AC9E-00942EB345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507656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1" name="Freeform 31">
              <a:extLst>
                <a:ext uri="{FF2B5EF4-FFF2-40B4-BE49-F238E27FC236}">
                  <a16:creationId xmlns:a16="http://schemas.microsoft.com/office/drawing/2014/main" id="{E74EB48D-6FDA-4701-8D1C-23839CEA4C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59982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2" name="Freeform 32">
              <a:extLst>
                <a:ext uri="{FF2B5EF4-FFF2-40B4-BE49-F238E27FC236}">
                  <a16:creationId xmlns:a16="http://schemas.microsoft.com/office/drawing/2014/main" id="{F3F758AD-FCA5-41B3-AB7D-C1C3A9E86D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88610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3" name="Freeform 521">
              <a:extLst>
                <a:ext uri="{FF2B5EF4-FFF2-40B4-BE49-F238E27FC236}">
                  <a16:creationId xmlns:a16="http://schemas.microsoft.com/office/drawing/2014/main" id="{CCE8E6F8-213D-40B0-9DB4-A4FA39B56C0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836284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4" name="Freeform 522">
              <a:extLst>
                <a:ext uri="{FF2B5EF4-FFF2-40B4-BE49-F238E27FC236}">
                  <a16:creationId xmlns:a16="http://schemas.microsoft.com/office/drawing/2014/main" id="{FF0E7B21-E2CA-4C65-9392-2FD5BE09BA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162425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5" name="Freeform 523">
              <a:extLst>
                <a:ext uri="{FF2B5EF4-FFF2-40B4-BE49-F238E27FC236}">
                  <a16:creationId xmlns:a16="http://schemas.microsoft.com/office/drawing/2014/main" id="{6F1E1ED6-2F41-485A-BF06-4EF4078FF4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614751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6" name="Freeform 524">
              <a:extLst>
                <a:ext uri="{FF2B5EF4-FFF2-40B4-BE49-F238E27FC236}">
                  <a16:creationId xmlns:a16="http://schemas.microsoft.com/office/drawing/2014/main" id="{686B2075-6FDB-4098-A178-2FAC6A3E01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943378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7" name="Freeform 29">
              <a:extLst>
                <a:ext uri="{FF2B5EF4-FFF2-40B4-BE49-F238E27FC236}">
                  <a16:creationId xmlns:a16="http://schemas.microsoft.com/office/drawing/2014/main" id="{2120606B-5026-4440-8A21-6A0C03738CB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91054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8" name="Freeform 31">
              <a:extLst>
                <a:ext uri="{FF2B5EF4-FFF2-40B4-BE49-F238E27FC236}">
                  <a16:creationId xmlns:a16="http://schemas.microsoft.com/office/drawing/2014/main" id="{A1E66B80-019D-4A0B-84BD-A98756CE34F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269520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29" name="Freeform 29">
              <a:extLst>
                <a:ext uri="{FF2B5EF4-FFF2-40B4-BE49-F238E27FC236}">
                  <a16:creationId xmlns:a16="http://schemas.microsoft.com/office/drawing/2014/main" id="{E7B3AB83-469E-47AB-8461-9638A4684F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819682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0" name="Freeform 30">
              <a:extLst>
                <a:ext uri="{FF2B5EF4-FFF2-40B4-BE49-F238E27FC236}">
                  <a16:creationId xmlns:a16="http://schemas.microsoft.com/office/drawing/2014/main" id="{90202B5E-CF3C-4BB8-B690-246CCEE0891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145823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1" name="Freeform 31">
              <a:extLst>
                <a:ext uri="{FF2B5EF4-FFF2-40B4-BE49-F238E27FC236}">
                  <a16:creationId xmlns:a16="http://schemas.microsoft.com/office/drawing/2014/main" id="{D9AA7C79-0EC4-41CB-977A-1EAD4AE7B14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598148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2" name="Freeform 32">
              <a:extLst>
                <a:ext uri="{FF2B5EF4-FFF2-40B4-BE49-F238E27FC236}">
                  <a16:creationId xmlns:a16="http://schemas.microsoft.com/office/drawing/2014/main" id="{1B4B8450-D752-4207-87B1-9DDC5CA8CB9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926776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3" name="Freeform 29">
              <a:extLst>
                <a:ext uri="{FF2B5EF4-FFF2-40B4-BE49-F238E27FC236}">
                  <a16:creationId xmlns:a16="http://schemas.microsoft.com/office/drawing/2014/main" id="{17DBEE79-704D-4DF6-A9F8-B79261A1D0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474451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4" name="Freeform 30">
              <a:extLst>
                <a:ext uri="{FF2B5EF4-FFF2-40B4-BE49-F238E27FC236}">
                  <a16:creationId xmlns:a16="http://schemas.microsoft.com/office/drawing/2014/main" id="{C4B0CDC4-C36C-4AD6-B316-17630577E3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800592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5" name="Freeform 31">
              <a:extLst>
                <a:ext uri="{FF2B5EF4-FFF2-40B4-BE49-F238E27FC236}">
                  <a16:creationId xmlns:a16="http://schemas.microsoft.com/office/drawing/2014/main" id="{327F749F-5961-40CB-838C-7367CA221D6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252918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6" name="Freeform 32">
              <a:extLst>
                <a:ext uri="{FF2B5EF4-FFF2-40B4-BE49-F238E27FC236}">
                  <a16:creationId xmlns:a16="http://schemas.microsoft.com/office/drawing/2014/main" id="{9BCA627F-8D7A-4117-B84B-B3D8932D46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81546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7" name="Freeform 29">
              <a:extLst>
                <a:ext uri="{FF2B5EF4-FFF2-40B4-BE49-F238E27FC236}">
                  <a16:creationId xmlns:a16="http://schemas.microsoft.com/office/drawing/2014/main" id="{5D368B86-2E72-41A9-8846-D2BA0DB411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129220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8" name="Freeform 30">
              <a:extLst>
                <a:ext uri="{FF2B5EF4-FFF2-40B4-BE49-F238E27FC236}">
                  <a16:creationId xmlns:a16="http://schemas.microsoft.com/office/drawing/2014/main" id="{6BA50F4C-E27E-4CE1-B26C-AAA5E94279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455360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39" name="Freeform 31">
              <a:extLst>
                <a:ext uri="{FF2B5EF4-FFF2-40B4-BE49-F238E27FC236}">
                  <a16:creationId xmlns:a16="http://schemas.microsoft.com/office/drawing/2014/main" id="{E0B16A02-F63C-48F7-95B6-29D463D27C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907686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0" name="Freeform 32">
              <a:extLst>
                <a:ext uri="{FF2B5EF4-FFF2-40B4-BE49-F238E27FC236}">
                  <a16:creationId xmlns:a16="http://schemas.microsoft.com/office/drawing/2014/main" id="{B402E983-103E-45E7-8045-50AFA2CCA7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36314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1" name="Freeform 29">
              <a:extLst>
                <a:ext uri="{FF2B5EF4-FFF2-40B4-BE49-F238E27FC236}">
                  <a16:creationId xmlns:a16="http://schemas.microsoft.com/office/drawing/2014/main" id="{6F0A3176-4124-42D9-B15A-44A8B5F4BD1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783989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2" name="Freeform 30">
              <a:extLst>
                <a:ext uri="{FF2B5EF4-FFF2-40B4-BE49-F238E27FC236}">
                  <a16:creationId xmlns:a16="http://schemas.microsoft.com/office/drawing/2014/main" id="{4413C9F3-ECBF-4441-8C80-71FBD4E464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110130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3" name="Freeform 31">
              <a:extLst>
                <a:ext uri="{FF2B5EF4-FFF2-40B4-BE49-F238E27FC236}">
                  <a16:creationId xmlns:a16="http://schemas.microsoft.com/office/drawing/2014/main" id="{4C0C4FFD-F94C-481A-B798-F2C7D40E2C4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562455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4" name="Freeform 32">
              <a:extLst>
                <a:ext uri="{FF2B5EF4-FFF2-40B4-BE49-F238E27FC236}">
                  <a16:creationId xmlns:a16="http://schemas.microsoft.com/office/drawing/2014/main" id="{67CD8325-4893-4827-8FD3-457A136764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891083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5" name="Freeform 543">
              <a:extLst>
                <a:ext uri="{FF2B5EF4-FFF2-40B4-BE49-F238E27FC236}">
                  <a16:creationId xmlns:a16="http://schemas.microsoft.com/office/drawing/2014/main" id="{28A590BC-8764-4827-9563-90390F1FAD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438757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6" name="Freeform 544">
              <a:extLst>
                <a:ext uri="{FF2B5EF4-FFF2-40B4-BE49-F238E27FC236}">
                  <a16:creationId xmlns:a16="http://schemas.microsoft.com/office/drawing/2014/main" id="{65C1C08D-76A6-48A7-AFCC-B4298D63AE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764899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7" name="Freeform 545">
              <a:extLst>
                <a:ext uri="{FF2B5EF4-FFF2-40B4-BE49-F238E27FC236}">
                  <a16:creationId xmlns:a16="http://schemas.microsoft.com/office/drawing/2014/main" id="{AFC0932D-E143-44C8-8A8B-BA72C937866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217225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8" name="Freeform 546">
              <a:extLst>
                <a:ext uri="{FF2B5EF4-FFF2-40B4-BE49-F238E27FC236}">
                  <a16:creationId xmlns:a16="http://schemas.microsoft.com/office/drawing/2014/main" id="{E3BBEB22-8117-47E3-9B44-F76335D205F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45852" y="369785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49" name="Freeform 29">
              <a:extLst>
                <a:ext uri="{FF2B5EF4-FFF2-40B4-BE49-F238E27FC236}">
                  <a16:creationId xmlns:a16="http://schemas.microsoft.com/office/drawing/2014/main" id="{2D663BCF-F608-4A60-AEFC-C883334A1B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093527" y="370158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0" name="Freeform 31">
              <a:extLst>
                <a:ext uri="{FF2B5EF4-FFF2-40B4-BE49-F238E27FC236}">
                  <a16:creationId xmlns:a16="http://schemas.microsoft.com/office/drawing/2014/main" id="{08170C0F-1115-4115-9009-6DB393021E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871993" y="369785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3" name="Freeform 30">
              <a:extLst>
                <a:ext uri="{FF2B5EF4-FFF2-40B4-BE49-F238E27FC236}">
                  <a16:creationId xmlns:a16="http://schemas.microsoft.com/office/drawing/2014/main" id="{E66D0B83-070A-41A7-B047-CF46CAC4D6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2710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4" name="Freeform 32">
              <a:extLst>
                <a:ext uri="{FF2B5EF4-FFF2-40B4-BE49-F238E27FC236}">
                  <a16:creationId xmlns:a16="http://schemas.microsoft.com/office/drawing/2014/main" id="{41BEF55C-3A00-4D11-9390-91B8ED4A931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3663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5" name="Freeform 403">
              <a:extLst>
                <a:ext uri="{FF2B5EF4-FFF2-40B4-BE49-F238E27FC236}">
                  <a16:creationId xmlns:a16="http://schemas.microsoft.com/office/drawing/2014/main" id="{3D4E5D95-A585-47A1-A09C-9BF46FA5364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1337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6" name="Freeform 404">
              <a:extLst>
                <a:ext uri="{FF2B5EF4-FFF2-40B4-BE49-F238E27FC236}">
                  <a16:creationId xmlns:a16="http://schemas.microsoft.com/office/drawing/2014/main" id="{A5F525E3-4973-4E8A-853B-1308588DC5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957479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7" name="Freeform 405">
              <a:extLst>
                <a:ext uri="{FF2B5EF4-FFF2-40B4-BE49-F238E27FC236}">
                  <a16:creationId xmlns:a16="http://schemas.microsoft.com/office/drawing/2014/main" id="{5DA73921-847A-4E0F-B2A0-73CFDD3440E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9806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8" name="Freeform 406">
              <a:extLst>
                <a:ext uri="{FF2B5EF4-FFF2-40B4-BE49-F238E27FC236}">
                  <a16:creationId xmlns:a16="http://schemas.microsoft.com/office/drawing/2014/main" id="{C871C2E8-491B-444B-999C-3B6D1ACD68D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432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09" name="Freeform 29">
              <a:extLst>
                <a:ext uri="{FF2B5EF4-FFF2-40B4-BE49-F238E27FC236}">
                  <a16:creationId xmlns:a16="http://schemas.microsoft.com/office/drawing/2014/main" id="{3DAEFBA8-124C-4771-839E-BBBD21E5694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86107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0" name="Freeform 31">
              <a:extLst>
                <a:ext uri="{FF2B5EF4-FFF2-40B4-BE49-F238E27FC236}">
                  <a16:creationId xmlns:a16="http://schemas.microsoft.com/office/drawing/2014/main" id="{BD02B29D-5421-46A4-8A7D-DA78974AD4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64574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1" name="Freeform 29">
              <a:extLst>
                <a:ext uri="{FF2B5EF4-FFF2-40B4-BE49-F238E27FC236}">
                  <a16:creationId xmlns:a16="http://schemas.microsoft.com/office/drawing/2014/main" id="{ACE07CA6-04EE-499F-B0B9-699B3C6A944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614735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2" name="Freeform 30">
              <a:extLst>
                <a:ext uri="{FF2B5EF4-FFF2-40B4-BE49-F238E27FC236}">
                  <a16:creationId xmlns:a16="http://schemas.microsoft.com/office/drawing/2014/main" id="{7BD021BA-0E2E-418B-A078-4D7056245D1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940877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3" name="Freeform 31">
              <a:extLst>
                <a:ext uri="{FF2B5EF4-FFF2-40B4-BE49-F238E27FC236}">
                  <a16:creationId xmlns:a16="http://schemas.microsoft.com/office/drawing/2014/main" id="{10C60CE9-9555-4DCF-8CEC-BBA39468DB3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93203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4" name="Freeform 32">
              <a:extLst>
                <a:ext uri="{FF2B5EF4-FFF2-40B4-BE49-F238E27FC236}">
                  <a16:creationId xmlns:a16="http://schemas.microsoft.com/office/drawing/2014/main" id="{46C863CC-1204-4AEF-A22D-DF3FCF0BEB2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721829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5" name="Freeform 29">
              <a:extLst>
                <a:ext uri="{FF2B5EF4-FFF2-40B4-BE49-F238E27FC236}">
                  <a16:creationId xmlns:a16="http://schemas.microsoft.com/office/drawing/2014/main" id="{E79C5C60-AEC5-4A11-9D7C-ABF3A058AA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269505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6" name="Freeform 30">
              <a:extLst>
                <a:ext uri="{FF2B5EF4-FFF2-40B4-BE49-F238E27FC236}">
                  <a16:creationId xmlns:a16="http://schemas.microsoft.com/office/drawing/2014/main" id="{08A1AB8F-11BA-476D-B5D9-43B6C95D323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95646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7" name="Freeform 31">
              <a:extLst>
                <a:ext uri="{FF2B5EF4-FFF2-40B4-BE49-F238E27FC236}">
                  <a16:creationId xmlns:a16="http://schemas.microsoft.com/office/drawing/2014/main" id="{5F5EFCA8-FAFD-4917-A54A-AC26344660C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047971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8" name="Freeform 32">
              <a:extLst>
                <a:ext uri="{FF2B5EF4-FFF2-40B4-BE49-F238E27FC236}">
                  <a16:creationId xmlns:a16="http://schemas.microsoft.com/office/drawing/2014/main" id="{73C3F8F7-4F4D-4D13-B967-DAC3F42644B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76599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19" name="Freeform 29">
              <a:extLst>
                <a:ext uri="{FF2B5EF4-FFF2-40B4-BE49-F238E27FC236}">
                  <a16:creationId xmlns:a16="http://schemas.microsoft.com/office/drawing/2014/main" id="{A850A168-A556-480E-9393-A1561FD527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924274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0" name="Freeform 30">
              <a:extLst>
                <a:ext uri="{FF2B5EF4-FFF2-40B4-BE49-F238E27FC236}">
                  <a16:creationId xmlns:a16="http://schemas.microsoft.com/office/drawing/2014/main" id="{9E6019E5-5960-427D-8D6A-0E110A423E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50415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1" name="Freeform 31">
              <a:extLst>
                <a:ext uri="{FF2B5EF4-FFF2-40B4-BE49-F238E27FC236}">
                  <a16:creationId xmlns:a16="http://schemas.microsoft.com/office/drawing/2014/main" id="{73B422F1-12E5-4C7B-81F3-A1AF372BF7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02740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2" name="Freeform 32">
              <a:extLst>
                <a:ext uri="{FF2B5EF4-FFF2-40B4-BE49-F238E27FC236}">
                  <a16:creationId xmlns:a16="http://schemas.microsoft.com/office/drawing/2014/main" id="{87CAAA68-699C-458C-9D55-0CDA9013F8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31368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3" name="Freeform 29">
              <a:extLst>
                <a:ext uri="{FF2B5EF4-FFF2-40B4-BE49-F238E27FC236}">
                  <a16:creationId xmlns:a16="http://schemas.microsoft.com/office/drawing/2014/main" id="{CF98567B-448E-410B-9E8E-3A4ED40709F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79042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4" name="Freeform 30">
              <a:extLst>
                <a:ext uri="{FF2B5EF4-FFF2-40B4-BE49-F238E27FC236}">
                  <a16:creationId xmlns:a16="http://schemas.microsoft.com/office/drawing/2014/main" id="{B7F267B7-2F20-49BD-A370-8722F174AB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05183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5" name="Freeform 31">
              <a:extLst>
                <a:ext uri="{FF2B5EF4-FFF2-40B4-BE49-F238E27FC236}">
                  <a16:creationId xmlns:a16="http://schemas.microsoft.com/office/drawing/2014/main" id="{10B1C9F7-9D14-4B13-A1B5-EC3A0E9EA1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57509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6" name="Freeform 32">
              <a:extLst>
                <a:ext uri="{FF2B5EF4-FFF2-40B4-BE49-F238E27FC236}">
                  <a16:creationId xmlns:a16="http://schemas.microsoft.com/office/drawing/2014/main" id="{C51045DD-E868-4A21-B667-61B19EDB57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6137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7" name="Freeform 425">
              <a:extLst>
                <a:ext uri="{FF2B5EF4-FFF2-40B4-BE49-F238E27FC236}">
                  <a16:creationId xmlns:a16="http://schemas.microsoft.com/office/drawing/2014/main" id="{524AACFB-F874-401F-B459-639B47F77EC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33811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8" name="Freeform 426">
              <a:extLst>
                <a:ext uri="{FF2B5EF4-FFF2-40B4-BE49-F238E27FC236}">
                  <a16:creationId xmlns:a16="http://schemas.microsoft.com/office/drawing/2014/main" id="{8551931B-17AF-4406-958E-24898B2325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59953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29" name="Freeform 427">
              <a:extLst>
                <a:ext uri="{FF2B5EF4-FFF2-40B4-BE49-F238E27FC236}">
                  <a16:creationId xmlns:a16="http://schemas.microsoft.com/office/drawing/2014/main" id="{56B8DD7C-BF22-48B0-B1F3-895ABF7CE7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012279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0" name="Freeform 428">
              <a:extLst>
                <a:ext uri="{FF2B5EF4-FFF2-40B4-BE49-F238E27FC236}">
                  <a16:creationId xmlns:a16="http://schemas.microsoft.com/office/drawing/2014/main" id="{753A93E8-F5EB-4F3F-B584-8C01974C75D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40906" y="3697854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1" name="Freeform 29">
              <a:extLst>
                <a:ext uri="{FF2B5EF4-FFF2-40B4-BE49-F238E27FC236}">
                  <a16:creationId xmlns:a16="http://schemas.microsoft.com/office/drawing/2014/main" id="{6F7FC18E-C56B-485E-B1B6-0A656B4673B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88581" y="3701584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2" name="Freeform 31">
              <a:extLst>
                <a:ext uri="{FF2B5EF4-FFF2-40B4-BE49-F238E27FC236}">
                  <a16:creationId xmlns:a16="http://schemas.microsoft.com/office/drawing/2014/main" id="{9BD84D72-C575-48B9-BAF5-EA234A7481A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67048" y="3697854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17" name="Group 1816">
            <a:extLst>
              <a:ext uri="{FF2B5EF4-FFF2-40B4-BE49-F238E27FC236}">
                <a16:creationId xmlns:a16="http://schemas.microsoft.com/office/drawing/2014/main" id="{03FF1F65-9B53-4447-9561-8C77C76AC1E1}"/>
              </a:ext>
            </a:extLst>
          </p:cNvPr>
          <p:cNvGrpSpPr/>
          <p:nvPr userDrawn="1"/>
        </p:nvGrpSpPr>
        <p:grpSpPr>
          <a:xfrm>
            <a:off x="83664" y="4054314"/>
            <a:ext cx="12009863" cy="176637"/>
            <a:chOff x="83664" y="3988163"/>
            <a:chExt cx="12009863" cy="176637"/>
          </a:xfrm>
        </p:grpSpPr>
        <p:sp>
          <p:nvSpPr>
            <p:cNvPr id="1751" name="Freeform 29">
              <a:extLst>
                <a:ext uri="{FF2B5EF4-FFF2-40B4-BE49-F238E27FC236}">
                  <a16:creationId xmlns:a16="http://schemas.microsoft.com/office/drawing/2014/main" id="{6CEABA6D-E952-4508-95C7-90A7AD34591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871994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2" name="Freeform 30">
              <a:extLst>
                <a:ext uri="{FF2B5EF4-FFF2-40B4-BE49-F238E27FC236}">
                  <a16:creationId xmlns:a16="http://schemas.microsoft.com/office/drawing/2014/main" id="{1AA0E849-A0D3-4BF6-8DCD-C374BD404F7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545853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3" name="Freeform 31">
              <a:extLst>
                <a:ext uri="{FF2B5EF4-FFF2-40B4-BE49-F238E27FC236}">
                  <a16:creationId xmlns:a16="http://schemas.microsoft.com/office/drawing/2014/main" id="{11BAA6CA-4C22-4B41-B964-D9616FAF5B7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979088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4" name="Freeform 32">
              <a:extLst>
                <a:ext uri="{FF2B5EF4-FFF2-40B4-BE49-F238E27FC236}">
                  <a16:creationId xmlns:a16="http://schemas.microsoft.com/office/drawing/2014/main" id="{B220A376-DEFB-4028-BA85-15E13D0972D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652948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5" name="Freeform 29">
              <a:extLst>
                <a:ext uri="{FF2B5EF4-FFF2-40B4-BE49-F238E27FC236}">
                  <a16:creationId xmlns:a16="http://schemas.microsoft.com/office/drawing/2014/main" id="{CB213A73-6BC9-4898-B2BE-1460875662A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217224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6" name="Freeform 30">
              <a:extLst>
                <a:ext uri="{FF2B5EF4-FFF2-40B4-BE49-F238E27FC236}">
                  <a16:creationId xmlns:a16="http://schemas.microsoft.com/office/drawing/2014/main" id="{5FE5754A-C158-4FA1-AFB9-703820BB2B2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891084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7" name="Freeform 31">
              <a:extLst>
                <a:ext uri="{FF2B5EF4-FFF2-40B4-BE49-F238E27FC236}">
                  <a16:creationId xmlns:a16="http://schemas.microsoft.com/office/drawing/2014/main" id="{30993B25-CB5A-460B-BA58-314F2F05D7B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324319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8" name="Freeform 32">
              <a:extLst>
                <a:ext uri="{FF2B5EF4-FFF2-40B4-BE49-F238E27FC236}">
                  <a16:creationId xmlns:a16="http://schemas.microsoft.com/office/drawing/2014/main" id="{6591E170-61B5-4A4A-8E2F-F7FAF059071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998178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59" name="Freeform 29">
              <a:extLst>
                <a:ext uri="{FF2B5EF4-FFF2-40B4-BE49-F238E27FC236}">
                  <a16:creationId xmlns:a16="http://schemas.microsoft.com/office/drawing/2014/main" id="{CCAFB71E-6D93-459A-B5A4-70E84863523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562456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0" name="Freeform 30">
              <a:extLst>
                <a:ext uri="{FF2B5EF4-FFF2-40B4-BE49-F238E27FC236}">
                  <a16:creationId xmlns:a16="http://schemas.microsoft.com/office/drawing/2014/main" id="{C8DBB787-7878-4979-BE6F-863C0E42316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236315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1" name="Freeform 31">
              <a:extLst>
                <a:ext uri="{FF2B5EF4-FFF2-40B4-BE49-F238E27FC236}">
                  <a16:creationId xmlns:a16="http://schemas.microsoft.com/office/drawing/2014/main" id="{B2BCAD9C-AC5E-429F-B365-D757EFAEFE7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69550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2" name="Freeform 32">
              <a:extLst>
                <a:ext uri="{FF2B5EF4-FFF2-40B4-BE49-F238E27FC236}">
                  <a16:creationId xmlns:a16="http://schemas.microsoft.com/office/drawing/2014/main" id="{E8C4D6D2-9F0C-4AB0-B984-1DEB3FAE82D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343410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3" name="Freeform 29">
              <a:extLst>
                <a:ext uri="{FF2B5EF4-FFF2-40B4-BE49-F238E27FC236}">
                  <a16:creationId xmlns:a16="http://schemas.microsoft.com/office/drawing/2014/main" id="{D005CBE4-9E51-4434-9AF3-408F09414C7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907687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4" name="Freeform 30">
              <a:extLst>
                <a:ext uri="{FF2B5EF4-FFF2-40B4-BE49-F238E27FC236}">
                  <a16:creationId xmlns:a16="http://schemas.microsoft.com/office/drawing/2014/main" id="{58BA0F3B-9AD4-47AE-A6A9-A5E94D07AC8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581546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5" name="Freeform 31">
              <a:extLst>
                <a:ext uri="{FF2B5EF4-FFF2-40B4-BE49-F238E27FC236}">
                  <a16:creationId xmlns:a16="http://schemas.microsoft.com/office/drawing/2014/main" id="{7DC50B31-5D4D-4009-BFC1-CABDF333F9A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014782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6" name="Freeform 32">
              <a:extLst>
                <a:ext uri="{FF2B5EF4-FFF2-40B4-BE49-F238E27FC236}">
                  <a16:creationId xmlns:a16="http://schemas.microsoft.com/office/drawing/2014/main" id="{A748FE50-B695-46F2-B7ED-38FCBD8A5FA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688641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7" name="Freeform 565">
              <a:extLst>
                <a:ext uri="{FF2B5EF4-FFF2-40B4-BE49-F238E27FC236}">
                  <a16:creationId xmlns:a16="http://schemas.microsoft.com/office/drawing/2014/main" id="{C9A3D9EC-0FAD-408D-AD16-D8B4522F784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252918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8" name="Freeform 566">
              <a:extLst>
                <a:ext uri="{FF2B5EF4-FFF2-40B4-BE49-F238E27FC236}">
                  <a16:creationId xmlns:a16="http://schemas.microsoft.com/office/drawing/2014/main" id="{912659A5-C858-4F5E-854C-EEE69C01718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926777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9" name="Freeform 567">
              <a:extLst>
                <a:ext uri="{FF2B5EF4-FFF2-40B4-BE49-F238E27FC236}">
                  <a16:creationId xmlns:a16="http://schemas.microsoft.com/office/drawing/2014/main" id="{8C5414FE-C533-436C-B33E-7033AEB3A5B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360012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0" name="Freeform 568">
              <a:extLst>
                <a:ext uri="{FF2B5EF4-FFF2-40B4-BE49-F238E27FC236}">
                  <a16:creationId xmlns:a16="http://schemas.microsoft.com/office/drawing/2014/main" id="{13CD9A4C-A45B-4083-BD19-6DAF39F1836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9033872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1" name="Freeform 29">
              <a:extLst>
                <a:ext uri="{FF2B5EF4-FFF2-40B4-BE49-F238E27FC236}">
                  <a16:creationId xmlns:a16="http://schemas.microsoft.com/office/drawing/2014/main" id="{4D201FE8-16E2-4F43-BADD-E866C46829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598148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2" name="Freeform 31">
              <a:extLst>
                <a:ext uri="{FF2B5EF4-FFF2-40B4-BE49-F238E27FC236}">
                  <a16:creationId xmlns:a16="http://schemas.microsoft.com/office/drawing/2014/main" id="{6335E7FD-03B1-4151-99FA-9B76ED5E2E3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705243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3" name="Freeform 29">
              <a:extLst>
                <a:ext uri="{FF2B5EF4-FFF2-40B4-BE49-F238E27FC236}">
                  <a16:creationId xmlns:a16="http://schemas.microsoft.com/office/drawing/2014/main" id="{511159B3-3CFE-41D7-8235-91341DECEFB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269520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4" name="Freeform 30">
              <a:extLst>
                <a:ext uri="{FF2B5EF4-FFF2-40B4-BE49-F238E27FC236}">
                  <a16:creationId xmlns:a16="http://schemas.microsoft.com/office/drawing/2014/main" id="{0110C056-BCC8-4269-B479-216D39614B8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943379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5" name="Freeform 31">
              <a:extLst>
                <a:ext uri="{FF2B5EF4-FFF2-40B4-BE49-F238E27FC236}">
                  <a16:creationId xmlns:a16="http://schemas.microsoft.com/office/drawing/2014/main" id="{629FA7F3-F5AF-4356-83F2-0FA42F3E50C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76614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6" name="Freeform 32">
              <a:extLst>
                <a:ext uri="{FF2B5EF4-FFF2-40B4-BE49-F238E27FC236}">
                  <a16:creationId xmlns:a16="http://schemas.microsoft.com/office/drawing/2014/main" id="{72870FDE-4D3B-4E8D-9910-4122861C766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050474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7" name="Freeform 29">
              <a:extLst>
                <a:ext uri="{FF2B5EF4-FFF2-40B4-BE49-F238E27FC236}">
                  <a16:creationId xmlns:a16="http://schemas.microsoft.com/office/drawing/2014/main" id="{A9914180-BC26-4432-B527-3A5901626DE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614751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8" name="Freeform 30">
              <a:extLst>
                <a:ext uri="{FF2B5EF4-FFF2-40B4-BE49-F238E27FC236}">
                  <a16:creationId xmlns:a16="http://schemas.microsoft.com/office/drawing/2014/main" id="{33A4B091-6813-43A9-9E22-279B1BD2917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288610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79" name="Freeform 31">
              <a:extLst>
                <a:ext uri="{FF2B5EF4-FFF2-40B4-BE49-F238E27FC236}">
                  <a16:creationId xmlns:a16="http://schemas.microsoft.com/office/drawing/2014/main" id="{8085FA5A-ED9E-4BC7-B0CD-C9F7722BBB7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721846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0" name="Freeform 32">
              <a:extLst>
                <a:ext uri="{FF2B5EF4-FFF2-40B4-BE49-F238E27FC236}">
                  <a16:creationId xmlns:a16="http://schemas.microsoft.com/office/drawing/2014/main" id="{CA4C268C-040A-4B92-9F06-7B6F04F80E20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95705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1" name="Freeform 29">
              <a:extLst>
                <a:ext uri="{FF2B5EF4-FFF2-40B4-BE49-F238E27FC236}">
                  <a16:creationId xmlns:a16="http://schemas.microsoft.com/office/drawing/2014/main" id="{D41CB1AE-D554-4C7B-BAA6-13B3210D000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959982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2" name="Freeform 30">
              <a:extLst>
                <a:ext uri="{FF2B5EF4-FFF2-40B4-BE49-F238E27FC236}">
                  <a16:creationId xmlns:a16="http://schemas.microsoft.com/office/drawing/2014/main" id="{F6898040-2126-413F-8CB2-5871EAAACDC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633842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3" name="Freeform 31">
              <a:extLst>
                <a:ext uri="{FF2B5EF4-FFF2-40B4-BE49-F238E27FC236}">
                  <a16:creationId xmlns:a16="http://schemas.microsoft.com/office/drawing/2014/main" id="{68FB2FB5-0EDA-4FD6-87FA-3AA196365F1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067077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4" name="Freeform 32">
              <a:extLst>
                <a:ext uri="{FF2B5EF4-FFF2-40B4-BE49-F238E27FC236}">
                  <a16:creationId xmlns:a16="http://schemas.microsoft.com/office/drawing/2014/main" id="{33B71BB0-F02E-4F4F-BACA-ADC766453CE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740936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5" name="Freeform 29">
              <a:extLst>
                <a:ext uri="{FF2B5EF4-FFF2-40B4-BE49-F238E27FC236}">
                  <a16:creationId xmlns:a16="http://schemas.microsoft.com/office/drawing/2014/main" id="{32768455-96D0-41F8-8803-C6D6546306F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305213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6" name="Freeform 30">
              <a:extLst>
                <a:ext uri="{FF2B5EF4-FFF2-40B4-BE49-F238E27FC236}">
                  <a16:creationId xmlns:a16="http://schemas.microsoft.com/office/drawing/2014/main" id="{4FF83843-8FBE-404B-A652-F25A1070AAB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979072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7" name="Freeform 31">
              <a:extLst>
                <a:ext uri="{FF2B5EF4-FFF2-40B4-BE49-F238E27FC236}">
                  <a16:creationId xmlns:a16="http://schemas.microsoft.com/office/drawing/2014/main" id="{531C27FF-0CAA-4E88-877A-69411ED9AA2A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412308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8" name="Freeform 32">
              <a:extLst>
                <a:ext uri="{FF2B5EF4-FFF2-40B4-BE49-F238E27FC236}">
                  <a16:creationId xmlns:a16="http://schemas.microsoft.com/office/drawing/2014/main" id="{1E576583-92EB-4BC7-9333-5B753D92651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6086167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89" name="Freeform 587">
              <a:extLst>
                <a:ext uri="{FF2B5EF4-FFF2-40B4-BE49-F238E27FC236}">
                  <a16:creationId xmlns:a16="http://schemas.microsoft.com/office/drawing/2014/main" id="{3B8B7108-49D5-47B3-8EAE-1F51F2E5D57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650445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0" name="Freeform 588">
              <a:extLst>
                <a:ext uri="{FF2B5EF4-FFF2-40B4-BE49-F238E27FC236}">
                  <a16:creationId xmlns:a16="http://schemas.microsoft.com/office/drawing/2014/main" id="{E8CB911C-EC4D-4F84-9348-FBEEF28EAC7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324303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1" name="Freeform 589">
              <a:extLst>
                <a:ext uri="{FF2B5EF4-FFF2-40B4-BE49-F238E27FC236}">
                  <a16:creationId xmlns:a16="http://schemas.microsoft.com/office/drawing/2014/main" id="{DAC7E04B-02A9-4EAB-A744-97A7C5400B6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757539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2" name="Freeform 590">
              <a:extLst>
                <a:ext uri="{FF2B5EF4-FFF2-40B4-BE49-F238E27FC236}">
                  <a16:creationId xmlns:a16="http://schemas.microsoft.com/office/drawing/2014/main" id="{F4F7B3CD-E8CF-4328-B22B-D4F9CD3401B2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431399" y="3988164"/>
              <a:ext cx="111952" cy="176636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3" name="Freeform 29">
              <a:extLst>
                <a:ext uri="{FF2B5EF4-FFF2-40B4-BE49-F238E27FC236}">
                  <a16:creationId xmlns:a16="http://schemas.microsoft.com/office/drawing/2014/main" id="{31AEE46C-2A33-47B4-A20C-9123C9EDC72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995675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94" name="Freeform 31">
              <a:extLst>
                <a:ext uri="{FF2B5EF4-FFF2-40B4-BE49-F238E27FC236}">
                  <a16:creationId xmlns:a16="http://schemas.microsoft.com/office/drawing/2014/main" id="{12871CD8-2DB0-49E2-A2FE-9D885A4DA3E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02769" y="3988164"/>
              <a:ext cx="114439" cy="176636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3" name="Freeform 29">
              <a:extLst>
                <a:ext uri="{FF2B5EF4-FFF2-40B4-BE49-F238E27FC236}">
                  <a16:creationId xmlns:a16="http://schemas.microsoft.com/office/drawing/2014/main" id="{95817B6D-040B-4DDD-9348-0534339788B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667048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4" name="Freeform 30">
              <a:extLst>
                <a:ext uri="{FF2B5EF4-FFF2-40B4-BE49-F238E27FC236}">
                  <a16:creationId xmlns:a16="http://schemas.microsoft.com/office/drawing/2014/main" id="{C3DF66BE-EE07-49C6-AF25-C78FA2E42ED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340907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5" name="Freeform 31">
              <a:extLst>
                <a:ext uri="{FF2B5EF4-FFF2-40B4-BE49-F238E27FC236}">
                  <a16:creationId xmlns:a16="http://schemas.microsoft.com/office/drawing/2014/main" id="{CE05D7B4-2578-4FE8-972C-2D24B34ABFD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774142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6" name="Freeform 32">
              <a:extLst>
                <a:ext uri="{FF2B5EF4-FFF2-40B4-BE49-F238E27FC236}">
                  <a16:creationId xmlns:a16="http://schemas.microsoft.com/office/drawing/2014/main" id="{FC8D02A6-BD82-4503-9DDE-6669955756C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448001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7" name="Freeform 29">
              <a:extLst>
                <a:ext uri="{FF2B5EF4-FFF2-40B4-BE49-F238E27FC236}">
                  <a16:creationId xmlns:a16="http://schemas.microsoft.com/office/drawing/2014/main" id="{854A1D4B-FA43-47CA-AC85-FB20F2E3014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12278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8" name="Freeform 30">
              <a:extLst>
                <a:ext uri="{FF2B5EF4-FFF2-40B4-BE49-F238E27FC236}">
                  <a16:creationId xmlns:a16="http://schemas.microsoft.com/office/drawing/2014/main" id="{5AF95BA3-0AEC-412B-99BC-DB00E036A80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686138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39" name="Freeform 31">
              <a:extLst>
                <a:ext uri="{FF2B5EF4-FFF2-40B4-BE49-F238E27FC236}">
                  <a16:creationId xmlns:a16="http://schemas.microsoft.com/office/drawing/2014/main" id="{D264550B-484F-481F-9EF3-C1E8E944DAE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119373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0" name="Freeform 32">
              <a:extLst>
                <a:ext uri="{FF2B5EF4-FFF2-40B4-BE49-F238E27FC236}">
                  <a16:creationId xmlns:a16="http://schemas.microsoft.com/office/drawing/2014/main" id="{38129DBE-8B39-4887-89F3-64051744870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793231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1" name="Freeform 29">
              <a:extLst>
                <a:ext uri="{FF2B5EF4-FFF2-40B4-BE49-F238E27FC236}">
                  <a16:creationId xmlns:a16="http://schemas.microsoft.com/office/drawing/2014/main" id="{831A8309-6A73-45C2-B087-1CCCC1283E94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357510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2" name="Freeform 30">
              <a:extLst>
                <a:ext uri="{FF2B5EF4-FFF2-40B4-BE49-F238E27FC236}">
                  <a16:creationId xmlns:a16="http://schemas.microsoft.com/office/drawing/2014/main" id="{C98AD516-251A-4C67-BB65-9BBFC73ADD4C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031369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3" name="Freeform 31">
              <a:extLst>
                <a:ext uri="{FF2B5EF4-FFF2-40B4-BE49-F238E27FC236}">
                  <a16:creationId xmlns:a16="http://schemas.microsoft.com/office/drawing/2014/main" id="{2334F0F6-77D7-4855-B129-F231B2969D53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464604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4" name="Freeform 32">
              <a:extLst>
                <a:ext uri="{FF2B5EF4-FFF2-40B4-BE49-F238E27FC236}">
                  <a16:creationId xmlns:a16="http://schemas.microsoft.com/office/drawing/2014/main" id="{8620528F-4DAB-4557-950E-B549476181C6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3138464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5" name="Freeform 29">
              <a:extLst>
                <a:ext uri="{FF2B5EF4-FFF2-40B4-BE49-F238E27FC236}">
                  <a16:creationId xmlns:a16="http://schemas.microsoft.com/office/drawing/2014/main" id="{657793A8-CF03-471A-AB50-1D186E625C6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702740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6" name="Freeform 30">
              <a:extLst>
                <a:ext uri="{FF2B5EF4-FFF2-40B4-BE49-F238E27FC236}">
                  <a16:creationId xmlns:a16="http://schemas.microsoft.com/office/drawing/2014/main" id="{6418A16B-9A9F-458C-8DBE-E70FDFCC32B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376599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7" name="Freeform 31">
              <a:extLst>
                <a:ext uri="{FF2B5EF4-FFF2-40B4-BE49-F238E27FC236}">
                  <a16:creationId xmlns:a16="http://schemas.microsoft.com/office/drawing/2014/main" id="{47E19927-3850-43A4-8E30-2BA40B757AF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809836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8" name="Freeform 32">
              <a:extLst>
                <a:ext uri="{FF2B5EF4-FFF2-40B4-BE49-F238E27FC236}">
                  <a16:creationId xmlns:a16="http://schemas.microsoft.com/office/drawing/2014/main" id="{EB5686E5-0C6D-4EBD-9161-C598BFF573C7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483694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49" name="Freeform 447">
              <a:extLst>
                <a:ext uri="{FF2B5EF4-FFF2-40B4-BE49-F238E27FC236}">
                  <a16:creationId xmlns:a16="http://schemas.microsoft.com/office/drawing/2014/main" id="{7644655A-D839-4908-9EFA-3A72DBA442DF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047972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0" name="Freeform 448">
              <a:extLst>
                <a:ext uri="{FF2B5EF4-FFF2-40B4-BE49-F238E27FC236}">
                  <a16:creationId xmlns:a16="http://schemas.microsoft.com/office/drawing/2014/main" id="{47F5CED3-FA95-4B65-9936-433082510EED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721830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1" name="Freeform 449">
              <a:extLst>
                <a:ext uri="{FF2B5EF4-FFF2-40B4-BE49-F238E27FC236}">
                  <a16:creationId xmlns:a16="http://schemas.microsoft.com/office/drawing/2014/main" id="{7B796CBC-3037-431F-919B-2874346EEC5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2155066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2" name="Freeform 450">
              <a:extLst>
                <a:ext uri="{FF2B5EF4-FFF2-40B4-BE49-F238E27FC236}">
                  <a16:creationId xmlns:a16="http://schemas.microsoft.com/office/drawing/2014/main" id="{2C963BF1-7C4A-420B-9C74-3936A9BFE64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828926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3" name="Freeform 29">
              <a:extLst>
                <a:ext uri="{FF2B5EF4-FFF2-40B4-BE49-F238E27FC236}">
                  <a16:creationId xmlns:a16="http://schemas.microsoft.com/office/drawing/2014/main" id="{39EB11D3-7A18-41EC-8721-580B169FD065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393203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4" name="Freeform 31">
              <a:extLst>
                <a:ext uri="{FF2B5EF4-FFF2-40B4-BE49-F238E27FC236}">
                  <a16:creationId xmlns:a16="http://schemas.microsoft.com/office/drawing/2014/main" id="{BE349951-DDC5-4036-9168-327ED01A7F6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500297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5" name="Freeform 29">
              <a:extLst>
                <a:ext uri="{FF2B5EF4-FFF2-40B4-BE49-F238E27FC236}">
                  <a16:creationId xmlns:a16="http://schemas.microsoft.com/office/drawing/2014/main" id="{439ECB52-59C5-4248-9E6D-F64D01290A98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064575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6" name="Freeform 30">
              <a:extLst>
                <a:ext uri="{FF2B5EF4-FFF2-40B4-BE49-F238E27FC236}">
                  <a16:creationId xmlns:a16="http://schemas.microsoft.com/office/drawing/2014/main" id="{A540F224-FE70-41BB-8ED2-8189D9CA351E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738433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7" name="Freeform 31">
              <a:extLst>
                <a:ext uri="{FF2B5EF4-FFF2-40B4-BE49-F238E27FC236}">
                  <a16:creationId xmlns:a16="http://schemas.microsoft.com/office/drawing/2014/main" id="{E88AAEF8-418E-4319-8550-98791E25C9A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171668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8" name="Freeform 32">
              <a:extLst>
                <a:ext uri="{FF2B5EF4-FFF2-40B4-BE49-F238E27FC236}">
                  <a16:creationId xmlns:a16="http://schemas.microsoft.com/office/drawing/2014/main" id="{1B8F18B3-559C-4EC9-BF41-EC4925420FD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45528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59" name="Freeform 29">
              <a:extLst>
                <a:ext uri="{FF2B5EF4-FFF2-40B4-BE49-F238E27FC236}">
                  <a16:creationId xmlns:a16="http://schemas.microsoft.com/office/drawing/2014/main" id="{36A2FC45-5203-4AD9-885F-11219EE753E9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409805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0" name="Freeform 30">
              <a:extLst>
                <a:ext uri="{FF2B5EF4-FFF2-40B4-BE49-F238E27FC236}">
                  <a16:creationId xmlns:a16="http://schemas.microsoft.com/office/drawing/2014/main" id="{8D335CF5-B47A-4403-AD42-4C985E3BE401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83664" y="3991895"/>
              <a:ext cx="0" cy="169173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1" name="Freeform 31">
              <a:extLst>
                <a:ext uri="{FF2B5EF4-FFF2-40B4-BE49-F238E27FC236}">
                  <a16:creationId xmlns:a16="http://schemas.microsoft.com/office/drawing/2014/main" id="{4076E064-BBD2-41BF-8D95-16A4623D64F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516899" y="3988163"/>
              <a:ext cx="114439" cy="176637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662" name="Freeform 32">
              <a:extLst>
                <a:ext uri="{FF2B5EF4-FFF2-40B4-BE49-F238E27FC236}">
                  <a16:creationId xmlns:a16="http://schemas.microsoft.com/office/drawing/2014/main" id="{C63CB843-A8CC-401A-91B0-7241179120DB}"/>
                </a:ext>
              </a:extLst>
            </p:cNvPr>
            <p:cNvSpPr>
              <a:spLocks/>
            </p:cNvSpPr>
            <p:nvPr userDrawn="1"/>
          </p:nvSpPr>
          <p:spPr bwMode="auto">
            <a:xfrm flipH="1">
              <a:off x="190758" y="3988163"/>
              <a:ext cx="111952" cy="176637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15875" cap="flat">
              <a:solidFill>
                <a:srgbClr val="0078D7">
                  <a:alpha val="12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505050"/>
                    </a:gs>
                    <a:gs pos="100000">
                      <a:srgbClr val="505050"/>
                    </a:gs>
                  </a:gsLst>
                </a:gra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5001007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Sec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9232" y="3145042"/>
            <a:ext cx="3288506" cy="704445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266127" y="5819469"/>
            <a:ext cx="11659748" cy="888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79234" tIns="143389" rIns="179234" bIns="143389"/>
          <a:lstStyle>
            <a:lvl1pPr>
              <a:defRPr>
                <a:solidFill>
                  <a:schemeClr val="tx1"/>
                </a:solidFill>
                <a:latin typeface="Segoe U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5pPr>
            <a:lvl6pPr marL="25146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6pPr>
            <a:lvl7pPr marL="29718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7pPr>
            <a:lvl8pPr marL="34290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8pPr>
            <a:lvl9pPr marL="38862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9pPr>
          </a:lstStyle>
          <a:p>
            <a:pPr defTabSz="913154" fontAlgn="base">
              <a:lnSpc>
                <a:spcPts val="1174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>
                <a:solidFill>
                  <a:srgbClr val="FFFFFF"/>
                </a:solidFill>
              </a:rPr>
              <a:t>© 2017 Microsoft Corporation. All rights reserved. Microsoft, Windows, and other product names are or may be registered trademarks and/or trademarks in the U.S. and/or other countries.</a:t>
            </a:r>
          </a:p>
          <a:p>
            <a:pPr defTabSz="913154" fontAlgn="base">
              <a:lnSpc>
                <a:spcPts val="1174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>
                <a:solidFill>
                  <a:srgbClr val="FFFFFF"/>
                </a:solidFill>
              </a:rPr>
              <a:t>The information herein is for informational purposes only and represents the current view of Microsoft Corporation as of the date of this presentation. Because Microsoft must respond to changing market</a:t>
            </a:r>
          </a:p>
          <a:p>
            <a:pPr defTabSz="913154" fontAlgn="base">
              <a:lnSpc>
                <a:spcPts val="1174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>
                <a:solidFill>
                  <a:srgbClr val="FFFFFF"/>
                </a:solidFill>
              </a:rPr>
              <a:t>conditions, it should not be interpreted to be a commitment on the part of Microsoft, and Microsoft cannot guarantee the accuracy of any information provided after the date of this presentation.</a:t>
            </a:r>
          </a:p>
          <a:p>
            <a:pPr defTabSz="913154" fontAlgn="base">
              <a:lnSpc>
                <a:spcPts val="1174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>
                <a:solidFill>
                  <a:srgbClr val="FFFFFF"/>
                </a:solidFill>
              </a:rPr>
              <a:t>MICROSOFT MAKES NO WARRANTIES, EXPRESS, IMPLIED OR STATUTORY, AS TO THE INFORMATION IN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66995436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DBC305C-A9C3-4278-AFC0-C99DFD80A6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6424" y="440495"/>
            <a:ext cx="11336039" cy="758022"/>
          </a:xfrm>
          <a:prstGeom prst="rect">
            <a:avLst/>
          </a:prstGeom>
        </p:spPr>
        <p:txBody>
          <a:bodyPr vert="horz" wrap="square" lIns="0" tIns="164592" rIns="0" bIns="0" rtlCol="0" anchor="t">
            <a:no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925410651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5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277575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C19AA-0708-472B-BA80-0A1351716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DE7BD8-B2AA-41DE-9C22-5FC1A67DD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6A9584-B69D-489B-BDE6-FD832B3B5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3754D-1FB5-4A56-BE09-0ECDC0528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47F574-8F89-443D-80B8-EBB75747A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704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085CB-4209-46F0-AB2B-835AD1F49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A8C26-A55F-43EC-B51F-6D09CDEDFA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D45C4-3C58-4397-9385-21277DAA89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3F77A-B03B-486F-8DCB-D7134D962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ABC2D1-62A2-4E2B-90FE-10109D6AF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298C35-0CB9-4D44-B3E2-20A9EE551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612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23BF4-B96D-42A7-9A78-B6CF37AF3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28C37A-FCF3-4589-9CE6-0A334CE8A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816790-F54D-495D-AF41-FFC139178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BC4C4-976B-4993-ABA2-CEBF26989B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69802E-C32D-4EBF-BA6F-60A49429D1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1E8384-7A24-48F1-89A7-3BC70592A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67ACB4-1ABB-4F2C-AA3C-3F554886C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02201C-B980-4172-A878-FFBBD5292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850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43908-C2FF-4E07-A927-22A4D0593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3D4CA9-5B7D-4812-8AEB-65E7F977C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2A49D0-F8DE-4CB6-9830-786A403B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993D67-2F19-49A0-BA5A-445825D6D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596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785786-1650-401A-AE4F-44D1E66B0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B2F75D-4AEB-4BC5-9A3E-AD01A3E48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25C53-C72F-48B1-9D93-3C4B1E2FB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190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C9303-7B3A-4344-BAC5-EDABDF5EB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AA2E4-BD87-4D24-81F3-899F4605BA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A75D0E-7034-41BA-83EE-1530F387FB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81A7C-B604-473F-B0D9-DA44D702F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A1C54B-2765-41D0-BAFC-0E96633A1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120E1-F1C0-427D-9D75-FDDF05144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648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A6A24-CB9F-43E1-966A-8401BC749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161E0E-7B38-478F-9347-82CB73571A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B6F5A3-6532-4A90-B1F5-9E9991ED53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0E7D26-F79E-45DA-B45B-3F139477A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15DCF5-4DFE-4879-B4B9-72DC10485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458F9-57F5-46B0-9652-7A3AF1708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227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93CA32-15B3-4D5F-A257-C0941CEEC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303200-FDEC-4C37-A626-3050492F5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907D4-522B-48A2-9A4F-24BFE8B932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F1425-4DF3-4C34-907D-72F488CBB526}" type="datetimeFigureOut">
              <a:rPr lang="en-US" smtClean="0"/>
              <a:t>4/15/2020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9ED06-D02F-4238-82AB-1FD4CD4F42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F9477-B9B4-442F-9DEA-DCAA428EED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33BA5-F3A8-4708-9061-BE48AAA7DF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91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96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3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3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08748" y="2991035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09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2" r:id="rId10"/>
    <p:sldLayoutId id="2147483693" r:id="rId11"/>
    <p:sldLayoutId id="2147483694" r:id="rId12"/>
    <p:sldLayoutId id="2147483695" r:id="rId13"/>
  </p:sldLayoutIdLst>
  <p:transition>
    <p:fade/>
  </p:transition>
  <p:txStyles>
    <p:titleStyle>
      <a:lvl1pPr algn="l" defTabSz="914016" rtl="0" eaLnBrk="1" latinLnBrk="0" hangingPunct="1">
        <a:lnSpc>
          <a:spcPct val="90000"/>
        </a:lnSpc>
        <a:spcBef>
          <a:spcPct val="0"/>
        </a:spcBef>
        <a:buNone/>
        <a:defRPr lang="en-US" sz="4703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015" marR="0" indent="-336015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2"/>
        </a:buClr>
        <a:buSzPct val="90000"/>
        <a:buFont typeface="Arial" pitchFamily="34" charset="0"/>
        <a:buChar char="•"/>
        <a:tabLst/>
        <a:defRPr sz="372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 Semilight" panose="020B0402040204020203" pitchFamily="34" charset="0"/>
        </a:defRPr>
      </a:lvl1pPr>
      <a:lvl2pPr marL="572471" marR="0" indent="-236454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2"/>
        </a:buClr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 Semilight" panose="020B0402040204020203" pitchFamily="34" charset="0"/>
        </a:defRPr>
      </a:lvl2pPr>
      <a:lvl3pPr marL="784036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2"/>
        </a:buClr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 Semilight" panose="020B0402040204020203" pitchFamily="34" charset="0"/>
        </a:defRPr>
      </a:lvl3pPr>
      <a:lvl4pPr marL="1008047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2"/>
        </a:buClr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 Semilight" panose="020B0402040204020203" pitchFamily="34" charset="0"/>
        </a:defRPr>
      </a:lvl4pPr>
      <a:lvl5pPr marL="1232058" marR="0" indent="-224011" algn="l" defTabSz="914016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tx2"/>
        </a:buClr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Segoe UI Semilight" panose="020B0402040204020203" pitchFamily="34" charset="0"/>
        </a:defRPr>
      </a:lvl5pPr>
      <a:lvl6pPr marL="2513543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0552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7561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4569" indent="-228504" algn="l" defTabSz="914016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007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016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024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032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040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2048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905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6065" algn="l" defTabSz="914016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2.png"/><Relationship Id="rId7" Type="http://schemas.openxmlformats.org/officeDocument/2006/relationships/image" Target="../media/image15.png"/><Relationship Id="rId12" Type="http://schemas.microsoft.com/office/2007/relationships/hdphoto" Target="../media/hdphoto2.wdp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microsoft.com/office/2007/relationships/hdphoto" Target="../media/hdphoto1.wdp"/><Relationship Id="rId9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6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69303" y="2084378"/>
            <a:ext cx="6276530" cy="3585660"/>
          </a:xfrm>
        </p:spPr>
        <p:txBody>
          <a:bodyPr/>
          <a:lstStyle/>
          <a:p>
            <a:br>
              <a:rPr lang="en-US" sz="3921" dirty="0"/>
            </a:br>
            <a:r>
              <a:rPr lang="en-US" sz="3921" dirty="0"/>
              <a:t>Module 3: Azure Machine Learning Hyperparameter tuning</a:t>
            </a:r>
            <a:br>
              <a:rPr lang="en-US" sz="3921" dirty="0"/>
            </a:br>
            <a:endParaRPr lang="en-US" sz="3137" i="1" dirty="0"/>
          </a:p>
        </p:txBody>
      </p:sp>
    </p:spTree>
    <p:extLst>
      <p:ext uri="{BB962C8B-B14F-4D97-AF65-F5344CB8AC3E}">
        <p14:creationId xmlns:p14="http://schemas.microsoft.com/office/powerpoint/2010/main" val="132505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Rectangle: Rounded Corners 624">
            <a:extLst>
              <a:ext uri="{FF2B5EF4-FFF2-40B4-BE49-F238E27FC236}">
                <a16:creationId xmlns:a16="http://schemas.microsoft.com/office/drawing/2014/main" id="{56D91B94-F662-419F-BD7C-3E588EE8D7D8}"/>
              </a:ext>
            </a:extLst>
          </p:cNvPr>
          <p:cNvSpPr/>
          <p:nvPr/>
        </p:nvSpPr>
        <p:spPr>
          <a:xfrm>
            <a:off x="5189608" y="3125769"/>
            <a:ext cx="3119889" cy="1595963"/>
          </a:xfrm>
          <a:prstGeom prst="roundRect">
            <a:avLst/>
          </a:prstGeom>
          <a:noFill/>
          <a:ln w="19050">
            <a:solidFill>
              <a:schemeClr val="tx2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48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627" name="Rectangle: Rounded Corners 626">
            <a:extLst>
              <a:ext uri="{FF2B5EF4-FFF2-40B4-BE49-F238E27FC236}">
                <a16:creationId xmlns:a16="http://schemas.microsoft.com/office/drawing/2014/main" id="{3E1A8154-4AFC-47A4-817F-57CA6D8E0F11}"/>
              </a:ext>
            </a:extLst>
          </p:cNvPr>
          <p:cNvSpPr/>
          <p:nvPr/>
        </p:nvSpPr>
        <p:spPr>
          <a:xfrm>
            <a:off x="8778662" y="3153838"/>
            <a:ext cx="3016440" cy="1595963"/>
          </a:xfrm>
          <a:prstGeom prst="roundRect">
            <a:avLst/>
          </a:prstGeom>
          <a:noFill/>
          <a:ln w="19050">
            <a:solidFill>
              <a:schemeClr val="tx2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48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628" name="Rectangle: Rounded Corners 627">
            <a:extLst>
              <a:ext uri="{FF2B5EF4-FFF2-40B4-BE49-F238E27FC236}">
                <a16:creationId xmlns:a16="http://schemas.microsoft.com/office/drawing/2014/main" id="{EF8D49E9-0B81-4D1F-9595-123D0BD8B090}"/>
              </a:ext>
            </a:extLst>
          </p:cNvPr>
          <p:cNvSpPr/>
          <p:nvPr/>
        </p:nvSpPr>
        <p:spPr>
          <a:xfrm>
            <a:off x="122322" y="2428198"/>
            <a:ext cx="3178582" cy="3059598"/>
          </a:xfrm>
          <a:prstGeom prst="roundRect">
            <a:avLst>
              <a:gd name="adj" fmla="val 7182"/>
            </a:avLst>
          </a:prstGeom>
          <a:noFill/>
          <a:ln w="19050">
            <a:solidFill>
              <a:schemeClr val="tx2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48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Distributed training mode: Model parallelism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13AAEFB-E330-4289-AC70-D0822404753A}"/>
              </a:ext>
            </a:extLst>
          </p:cNvPr>
          <p:cNvGrpSpPr/>
          <p:nvPr/>
        </p:nvGrpSpPr>
        <p:grpSpPr>
          <a:xfrm>
            <a:off x="282777" y="2651983"/>
            <a:ext cx="824432" cy="972179"/>
            <a:chOff x="282777" y="2651983"/>
            <a:chExt cx="824432" cy="972179"/>
          </a:xfrm>
        </p:grpSpPr>
        <p:pic>
          <p:nvPicPr>
            <p:cNvPr id="619" name="Picture 618">
              <a:extLst>
                <a:ext uri="{FF2B5EF4-FFF2-40B4-BE49-F238E27FC236}">
                  <a16:creationId xmlns:a16="http://schemas.microsoft.com/office/drawing/2014/main" id="{9C5B2C74-9E46-40C6-991F-F92457D14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2777" y="2651983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620" name="Picture 619">
              <a:extLst>
                <a:ext uri="{FF2B5EF4-FFF2-40B4-BE49-F238E27FC236}">
                  <a16:creationId xmlns:a16="http://schemas.microsoft.com/office/drawing/2014/main" id="{02AC283B-A7B6-4325-8C47-52AD3EE75F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020" y="2743587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621" name="Picture 620">
              <a:extLst>
                <a:ext uri="{FF2B5EF4-FFF2-40B4-BE49-F238E27FC236}">
                  <a16:creationId xmlns:a16="http://schemas.microsoft.com/office/drawing/2014/main" id="{A5AAA1A0-9389-458C-9487-432869585B8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9858" y="2867694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</p:grpSp>
      <p:grpSp>
        <p:nvGrpSpPr>
          <p:cNvPr id="615" name="Group 614">
            <a:extLst>
              <a:ext uri="{FF2B5EF4-FFF2-40B4-BE49-F238E27FC236}">
                <a16:creationId xmlns:a16="http://schemas.microsoft.com/office/drawing/2014/main" id="{668DEAC1-F10D-4664-AD90-D571A53532B2}"/>
              </a:ext>
            </a:extLst>
          </p:cNvPr>
          <p:cNvGrpSpPr/>
          <p:nvPr/>
        </p:nvGrpSpPr>
        <p:grpSpPr>
          <a:xfrm>
            <a:off x="261725" y="3840394"/>
            <a:ext cx="853982" cy="1088593"/>
            <a:chOff x="1347534" y="8373978"/>
            <a:chExt cx="2318085" cy="2954924"/>
          </a:xfrm>
        </p:grpSpPr>
        <p:pic>
          <p:nvPicPr>
            <p:cNvPr id="616" name="Picture 615">
              <a:extLst>
                <a:ext uri="{FF2B5EF4-FFF2-40B4-BE49-F238E27FC236}">
                  <a16:creationId xmlns:a16="http://schemas.microsoft.com/office/drawing/2014/main" id="{C8DCB219-BD92-4E7A-9AEC-7442C20810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1347534" y="8373978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617" name="Picture 616">
              <a:extLst>
                <a:ext uri="{FF2B5EF4-FFF2-40B4-BE49-F238E27FC236}">
                  <a16:creationId xmlns:a16="http://schemas.microsoft.com/office/drawing/2014/main" id="{A6D3027A-0F7E-46FF-B84F-80679F4B7C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1724522" y="8638672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618" name="Picture 617">
              <a:extLst>
                <a:ext uri="{FF2B5EF4-FFF2-40B4-BE49-F238E27FC236}">
                  <a16:creationId xmlns:a16="http://schemas.microsoft.com/office/drawing/2014/main" id="{6193209D-E172-418F-B435-8CCC548C23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2093492" y="8943473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</p:grpSp>
      <p:sp>
        <p:nvSpPr>
          <p:cNvPr id="622" name="Rectangle 2">
            <a:extLst>
              <a:ext uri="{FF2B5EF4-FFF2-40B4-BE49-F238E27FC236}">
                <a16:creationId xmlns:a16="http://schemas.microsoft.com/office/drawing/2014/main" id="{2192B3FE-0F2A-4DB8-AAD0-12B1806B12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685" y="4937976"/>
            <a:ext cx="966513" cy="30475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209530" lvl="1" indent="0" defTabSz="914367" eaLnBrk="1" hangingPunct="1">
              <a:spcBef>
                <a:spcPts val="1863"/>
              </a:spcBef>
              <a:buNone/>
            </a:pPr>
            <a:r>
              <a:rPr lang="en-US" altLang="en-US" sz="1600">
                <a:solidFill>
                  <a:schemeClr val="tx1"/>
                </a:solidFill>
                <a:latin typeface="+mn-lt"/>
                <a:cs typeface="+mn-cs"/>
              </a:rPr>
              <a:t>Dataset</a:t>
            </a:r>
          </a:p>
        </p:txBody>
      </p:sp>
      <p:sp>
        <p:nvSpPr>
          <p:cNvPr id="623" name="Rectangle 2">
            <a:extLst>
              <a:ext uri="{FF2B5EF4-FFF2-40B4-BE49-F238E27FC236}">
                <a16:creationId xmlns:a16="http://schemas.microsoft.com/office/drawing/2014/main" id="{7B534882-DD67-4039-B9BE-2946C0E815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338" y="4172529"/>
            <a:ext cx="1372366" cy="433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lvl="1" indent="0" algn="ctr" defTabSz="932060" eaLnBrk="1" hangingPunct="1">
              <a:spcBef>
                <a:spcPts val="1800"/>
              </a:spcBef>
              <a:buNone/>
              <a:defRPr/>
            </a:pPr>
            <a:r>
              <a:rPr lang="en-GB" altLang="en-US" sz="1600">
                <a:solidFill>
                  <a:schemeClr val="tx1"/>
                </a:solidFill>
                <a:latin typeface="+mn-lt"/>
                <a:cs typeface="+mn-cs"/>
              </a:rPr>
              <a:t>CNN model</a:t>
            </a:r>
            <a:endParaRPr lang="en-US" altLang="en-US" sz="160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624" name="Rectangle 2">
            <a:extLst>
              <a:ext uri="{FF2B5EF4-FFF2-40B4-BE49-F238E27FC236}">
                <a16:creationId xmlns:a16="http://schemas.microsoft.com/office/drawing/2014/main" id="{FA1286EF-29F1-4519-8B1B-D0488299E4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6784" y="4332767"/>
            <a:ext cx="1372366" cy="433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209530" lvl="1" indent="0" defTabSz="914367" eaLnBrk="1" hangingPunct="1">
              <a:spcBef>
                <a:spcPts val="1863"/>
              </a:spcBef>
              <a:buNone/>
            </a:pPr>
            <a:r>
              <a:rPr lang="en-GB" altLang="en-US" sz="1400" kern="0">
                <a:solidFill>
                  <a:srgbClr val="080808"/>
                </a:solidFill>
              </a:rPr>
              <a:t>CNN model</a:t>
            </a:r>
            <a:endParaRPr lang="en-US" altLang="en-US" sz="1400" kern="0">
              <a:solidFill>
                <a:srgbClr val="080808"/>
              </a:solidFill>
            </a:endParaRPr>
          </a:p>
        </p:txBody>
      </p:sp>
      <p:sp>
        <p:nvSpPr>
          <p:cNvPr id="626" name="Rectangle 2">
            <a:extLst>
              <a:ext uri="{FF2B5EF4-FFF2-40B4-BE49-F238E27FC236}">
                <a16:creationId xmlns:a16="http://schemas.microsoft.com/office/drawing/2014/main" id="{5EEEF36C-27B0-46F0-983F-74D1C8BB14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25298" y="4360836"/>
            <a:ext cx="1372366" cy="433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209530" lvl="1" indent="0" defTabSz="914367" eaLnBrk="1" hangingPunct="1">
              <a:spcBef>
                <a:spcPts val="1863"/>
              </a:spcBef>
              <a:buNone/>
            </a:pPr>
            <a:r>
              <a:rPr lang="en-GB" altLang="en-US" sz="1400" kern="0">
                <a:solidFill>
                  <a:srgbClr val="080808"/>
                </a:solidFill>
              </a:rPr>
              <a:t>CNN model</a:t>
            </a:r>
            <a:endParaRPr lang="en-US" altLang="en-US" sz="1400" kern="0">
              <a:solidFill>
                <a:srgbClr val="080808"/>
              </a:solidFill>
            </a:endParaRPr>
          </a:p>
        </p:txBody>
      </p:sp>
      <p:cxnSp>
        <p:nvCxnSpPr>
          <p:cNvPr id="631" name="Straight Connector 630">
            <a:extLst>
              <a:ext uri="{FF2B5EF4-FFF2-40B4-BE49-F238E27FC236}">
                <a16:creationId xmlns:a16="http://schemas.microsoft.com/office/drawing/2014/main" id="{EB9721E4-7CC1-4215-9966-E633E8515D5B}"/>
              </a:ext>
            </a:extLst>
          </p:cNvPr>
          <p:cNvCxnSpPr>
            <a:cxnSpLocks/>
          </p:cNvCxnSpPr>
          <p:nvPr/>
        </p:nvCxnSpPr>
        <p:spPr bwMode="auto">
          <a:xfrm>
            <a:off x="6942031" y="5297248"/>
            <a:ext cx="3612694" cy="3313"/>
          </a:xfrm>
          <a:prstGeom prst="line">
            <a:avLst/>
          </a:prstGeom>
          <a:solidFill>
            <a:srgbClr val="BBE0E3"/>
          </a:solidFill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32" name="Straight Connector 631">
            <a:extLst>
              <a:ext uri="{FF2B5EF4-FFF2-40B4-BE49-F238E27FC236}">
                <a16:creationId xmlns:a16="http://schemas.microsoft.com/office/drawing/2014/main" id="{CD4E2E54-0F3A-4828-9709-BE63F6BCD7C5}"/>
              </a:ext>
            </a:extLst>
          </p:cNvPr>
          <p:cNvCxnSpPr>
            <a:cxnSpLocks/>
          </p:cNvCxnSpPr>
          <p:nvPr/>
        </p:nvCxnSpPr>
        <p:spPr bwMode="auto">
          <a:xfrm>
            <a:off x="6882880" y="4719185"/>
            <a:ext cx="4111" cy="572764"/>
          </a:xfrm>
          <a:prstGeom prst="line">
            <a:avLst/>
          </a:prstGeom>
          <a:solidFill>
            <a:srgbClr val="BBE0E3"/>
          </a:solidFill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33" name="Straight Connector 632">
            <a:extLst>
              <a:ext uri="{FF2B5EF4-FFF2-40B4-BE49-F238E27FC236}">
                <a16:creationId xmlns:a16="http://schemas.microsoft.com/office/drawing/2014/main" id="{F0441CA4-C92E-4B9E-8909-A765BC3928B2}"/>
              </a:ext>
            </a:extLst>
          </p:cNvPr>
          <p:cNvCxnSpPr>
            <a:cxnSpLocks/>
          </p:cNvCxnSpPr>
          <p:nvPr/>
        </p:nvCxnSpPr>
        <p:spPr bwMode="auto">
          <a:xfrm>
            <a:off x="10544735" y="4744710"/>
            <a:ext cx="0" cy="567776"/>
          </a:xfrm>
          <a:prstGeom prst="line">
            <a:avLst/>
          </a:prstGeom>
          <a:solidFill>
            <a:srgbClr val="BBE0E3"/>
          </a:solidFill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34" name="Oval 633">
            <a:extLst>
              <a:ext uri="{FF2B5EF4-FFF2-40B4-BE49-F238E27FC236}">
                <a16:creationId xmlns:a16="http://schemas.microsoft.com/office/drawing/2014/main" id="{006B019F-C8C4-44FC-910B-5E3EA8B8E278}"/>
              </a:ext>
            </a:extLst>
          </p:cNvPr>
          <p:cNvSpPr/>
          <p:nvPr/>
        </p:nvSpPr>
        <p:spPr bwMode="auto">
          <a:xfrm>
            <a:off x="6830729" y="5241597"/>
            <a:ext cx="111302" cy="111302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5713" tIns="22857" rIns="45713" bIns="22857" numCol="1" rtlCol="0" anchor="t" anchorCtr="0" compatLnSpc="1">
            <a:prstTxWarp prst="textNoShape">
              <a:avLst/>
            </a:prstTxWarp>
          </a:bodyPr>
          <a:lstStyle/>
          <a:p>
            <a:pPr algn="ctr" defTabSz="457157" fontAlgn="base">
              <a:spcBef>
                <a:spcPct val="0"/>
              </a:spcBef>
              <a:spcAft>
                <a:spcPct val="0"/>
              </a:spcAft>
            </a:pPr>
            <a:endParaRPr lang="en-GB" sz="5599">
              <a:solidFill>
                <a:srgbClr val="080808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35" name="Oval 634">
            <a:extLst>
              <a:ext uri="{FF2B5EF4-FFF2-40B4-BE49-F238E27FC236}">
                <a16:creationId xmlns:a16="http://schemas.microsoft.com/office/drawing/2014/main" id="{061A36C9-C975-4D9D-8FCE-0ED48EDC31A1}"/>
              </a:ext>
            </a:extLst>
          </p:cNvPr>
          <p:cNvSpPr/>
          <p:nvPr/>
        </p:nvSpPr>
        <p:spPr bwMode="auto">
          <a:xfrm>
            <a:off x="10491785" y="5233647"/>
            <a:ext cx="111302" cy="111302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5713" tIns="22857" rIns="45713" bIns="22857" numCol="1" rtlCol="0" anchor="t" anchorCtr="0" compatLnSpc="1">
            <a:prstTxWarp prst="textNoShape">
              <a:avLst/>
            </a:prstTxWarp>
          </a:bodyPr>
          <a:lstStyle/>
          <a:p>
            <a:pPr algn="ctr" defTabSz="457157" fontAlgn="base">
              <a:spcBef>
                <a:spcPct val="0"/>
              </a:spcBef>
              <a:spcAft>
                <a:spcPct val="0"/>
              </a:spcAft>
            </a:pPr>
            <a:endParaRPr lang="en-GB" sz="5599">
              <a:solidFill>
                <a:srgbClr val="080808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8BAC06A-12AD-458D-87E9-00B32F846E1C}"/>
              </a:ext>
            </a:extLst>
          </p:cNvPr>
          <p:cNvGrpSpPr/>
          <p:nvPr/>
        </p:nvGrpSpPr>
        <p:grpSpPr>
          <a:xfrm>
            <a:off x="1258368" y="3547544"/>
            <a:ext cx="1041592" cy="633215"/>
            <a:chOff x="1258368" y="3547544"/>
            <a:chExt cx="1041592" cy="633215"/>
          </a:xfrm>
        </p:grpSpPr>
        <p:sp>
          <p:nvSpPr>
            <p:cNvPr id="640" name="Cube 639">
              <a:extLst>
                <a:ext uri="{FF2B5EF4-FFF2-40B4-BE49-F238E27FC236}">
                  <a16:creationId xmlns:a16="http://schemas.microsoft.com/office/drawing/2014/main" id="{144A869A-591D-4A0B-B914-6F43286AA188}"/>
                </a:ext>
              </a:extLst>
            </p:cNvPr>
            <p:cNvSpPr/>
            <p:nvPr/>
          </p:nvSpPr>
          <p:spPr>
            <a:xfrm flipH="1">
              <a:off x="1544355" y="3555091"/>
              <a:ext cx="184567" cy="625668"/>
            </a:xfrm>
            <a:prstGeom prst="cube">
              <a:avLst>
                <a:gd name="adj" fmla="val 96418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158"/>
            </a:p>
          </p:txBody>
        </p:sp>
        <p:pic>
          <p:nvPicPr>
            <p:cNvPr id="641" name="Picture 640">
              <a:extLst>
                <a:ext uri="{FF2B5EF4-FFF2-40B4-BE49-F238E27FC236}">
                  <a16:creationId xmlns:a16="http://schemas.microsoft.com/office/drawing/2014/main" id="{E64B4D47-BA33-499F-9C45-04708EAE5D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9705" y="3620913"/>
              <a:ext cx="386218" cy="493308"/>
            </a:xfrm>
            <a:prstGeom prst="rect">
              <a:avLst/>
            </a:prstGeom>
            <a:scene3d>
              <a:camera prst="orthographicFront">
                <a:rot lat="1920000" lon="3720000" rev="0"/>
              </a:camera>
              <a:lightRig rig="threePt" dir="t"/>
            </a:scene3d>
          </p:spPr>
        </p:pic>
        <p:sp>
          <p:nvSpPr>
            <p:cNvPr id="642" name="Cube 641">
              <a:extLst>
                <a:ext uri="{FF2B5EF4-FFF2-40B4-BE49-F238E27FC236}">
                  <a16:creationId xmlns:a16="http://schemas.microsoft.com/office/drawing/2014/main" id="{94599E1E-DFBE-42E8-808F-648B4E857A47}"/>
                </a:ext>
              </a:extLst>
            </p:cNvPr>
            <p:cNvSpPr/>
            <p:nvPr/>
          </p:nvSpPr>
          <p:spPr>
            <a:xfrm flipH="1">
              <a:off x="1454557" y="3547544"/>
              <a:ext cx="184567" cy="625668"/>
            </a:xfrm>
            <a:prstGeom prst="cube">
              <a:avLst>
                <a:gd name="adj" fmla="val 96418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158"/>
            </a:p>
          </p:txBody>
        </p:sp>
        <p:pic>
          <p:nvPicPr>
            <p:cNvPr id="643" name="Picture 642">
              <a:extLst>
                <a:ext uri="{FF2B5EF4-FFF2-40B4-BE49-F238E27FC236}">
                  <a16:creationId xmlns:a16="http://schemas.microsoft.com/office/drawing/2014/main" id="{92A261CC-092B-4913-A263-8806814372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782" y="3610143"/>
              <a:ext cx="386218" cy="500855"/>
            </a:xfrm>
            <a:prstGeom prst="rect">
              <a:avLst/>
            </a:prstGeom>
            <a:scene3d>
              <a:camera prst="orthographicFront">
                <a:rot lat="1920000" lon="3720000" rev="0"/>
              </a:camera>
              <a:lightRig rig="threePt" dir="t"/>
            </a:scene3d>
          </p:spPr>
        </p:pic>
        <p:sp>
          <p:nvSpPr>
            <p:cNvPr id="644" name="Cube 643">
              <a:extLst>
                <a:ext uri="{FF2B5EF4-FFF2-40B4-BE49-F238E27FC236}">
                  <a16:creationId xmlns:a16="http://schemas.microsoft.com/office/drawing/2014/main" id="{4E6C2AAA-03F3-4386-8621-3CBFD9331A57}"/>
                </a:ext>
              </a:extLst>
            </p:cNvPr>
            <p:cNvSpPr/>
            <p:nvPr/>
          </p:nvSpPr>
          <p:spPr>
            <a:xfrm flipH="1">
              <a:off x="1361685" y="3550525"/>
              <a:ext cx="184567" cy="625668"/>
            </a:xfrm>
            <a:prstGeom prst="cube">
              <a:avLst>
                <a:gd name="adj" fmla="val 96418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158"/>
            </a:p>
          </p:txBody>
        </p:sp>
        <p:grpSp>
          <p:nvGrpSpPr>
            <p:cNvPr id="645" name="Group 644">
              <a:extLst>
                <a:ext uri="{FF2B5EF4-FFF2-40B4-BE49-F238E27FC236}">
                  <a16:creationId xmlns:a16="http://schemas.microsoft.com/office/drawing/2014/main" id="{961B6FED-F187-4BC5-A2F1-E7A59BA6E75A}"/>
                </a:ext>
              </a:extLst>
            </p:cNvPr>
            <p:cNvGrpSpPr/>
            <p:nvPr/>
          </p:nvGrpSpPr>
          <p:grpSpPr>
            <a:xfrm>
              <a:off x="1859613" y="3749439"/>
              <a:ext cx="334217" cy="279914"/>
              <a:chOff x="3053691" y="3012989"/>
              <a:chExt cx="1575770" cy="1212869"/>
            </a:xfrm>
          </p:grpSpPr>
          <p:grpSp>
            <p:nvGrpSpPr>
              <p:cNvPr id="720" name="Group 719">
                <a:extLst>
                  <a:ext uri="{FF2B5EF4-FFF2-40B4-BE49-F238E27FC236}">
                    <a16:creationId xmlns:a16="http://schemas.microsoft.com/office/drawing/2014/main" id="{0055E2E0-DF96-4A59-9708-D07E567B24DC}"/>
                  </a:ext>
                </a:extLst>
              </p:cNvPr>
              <p:cNvGrpSpPr/>
              <p:nvPr/>
            </p:nvGrpSpPr>
            <p:grpSpPr>
              <a:xfrm>
                <a:off x="3731655" y="3012989"/>
                <a:ext cx="897806" cy="1200367"/>
                <a:chOff x="2808211" y="1856257"/>
                <a:chExt cx="2627238" cy="2755707"/>
              </a:xfrm>
            </p:grpSpPr>
            <p:grpSp>
              <p:nvGrpSpPr>
                <p:cNvPr id="734" name="Group 733">
                  <a:extLst>
                    <a:ext uri="{FF2B5EF4-FFF2-40B4-BE49-F238E27FC236}">
                      <a16:creationId xmlns:a16="http://schemas.microsoft.com/office/drawing/2014/main" id="{71F03FAB-C278-4ACB-A5E2-3B3BCDE2299A}"/>
                    </a:ext>
                  </a:extLst>
                </p:cNvPr>
                <p:cNvGrpSpPr/>
                <p:nvPr/>
              </p:nvGrpSpPr>
              <p:grpSpPr>
                <a:xfrm>
                  <a:off x="4121972" y="1856257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743" name="Cube 742">
                    <a:extLst>
                      <a:ext uri="{FF2B5EF4-FFF2-40B4-BE49-F238E27FC236}">
                        <a16:creationId xmlns:a16="http://schemas.microsoft.com/office/drawing/2014/main" id="{0F5BCD24-74B4-441A-8776-CAE12F8928DF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44" name="Cube 743">
                    <a:extLst>
                      <a:ext uri="{FF2B5EF4-FFF2-40B4-BE49-F238E27FC236}">
                        <a16:creationId xmlns:a16="http://schemas.microsoft.com/office/drawing/2014/main" id="{4BE4E159-1C63-49EE-BA1E-97FAEAC0877F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45" name="Cube 744">
                    <a:extLst>
                      <a:ext uri="{FF2B5EF4-FFF2-40B4-BE49-F238E27FC236}">
                        <a16:creationId xmlns:a16="http://schemas.microsoft.com/office/drawing/2014/main" id="{FF86E070-987A-4326-BAC4-226508D6FC4F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735" name="Group 734">
                  <a:extLst>
                    <a:ext uri="{FF2B5EF4-FFF2-40B4-BE49-F238E27FC236}">
                      <a16:creationId xmlns:a16="http://schemas.microsoft.com/office/drawing/2014/main" id="{76BE25AB-C894-4ABE-8B8E-E5F36B6BEE77}"/>
                    </a:ext>
                  </a:extLst>
                </p:cNvPr>
                <p:cNvGrpSpPr/>
                <p:nvPr/>
              </p:nvGrpSpPr>
              <p:grpSpPr>
                <a:xfrm>
                  <a:off x="3438431" y="187223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740" name="Cube 739">
                    <a:extLst>
                      <a:ext uri="{FF2B5EF4-FFF2-40B4-BE49-F238E27FC236}">
                        <a16:creationId xmlns:a16="http://schemas.microsoft.com/office/drawing/2014/main" id="{B09F42CB-6351-4E24-9117-925F8706B1A6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41" name="Cube 740">
                    <a:extLst>
                      <a:ext uri="{FF2B5EF4-FFF2-40B4-BE49-F238E27FC236}">
                        <a16:creationId xmlns:a16="http://schemas.microsoft.com/office/drawing/2014/main" id="{80235ADB-B311-4F11-9677-0F870306246B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42" name="Cube 741">
                    <a:extLst>
                      <a:ext uri="{FF2B5EF4-FFF2-40B4-BE49-F238E27FC236}">
                        <a16:creationId xmlns:a16="http://schemas.microsoft.com/office/drawing/2014/main" id="{C9AC35A6-96FF-477D-9F40-B79A08295D79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736" name="Group 735">
                  <a:extLst>
                    <a:ext uri="{FF2B5EF4-FFF2-40B4-BE49-F238E27FC236}">
                      <a16:creationId xmlns:a16="http://schemas.microsoft.com/office/drawing/2014/main" id="{EF497E09-F5BA-47C7-9248-F9D5B6DC7ABF}"/>
                    </a:ext>
                  </a:extLst>
                </p:cNvPr>
                <p:cNvGrpSpPr/>
                <p:nvPr/>
              </p:nvGrpSpPr>
              <p:grpSpPr>
                <a:xfrm>
                  <a:off x="2808211" y="188658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737" name="Cube 736">
                    <a:extLst>
                      <a:ext uri="{FF2B5EF4-FFF2-40B4-BE49-F238E27FC236}">
                        <a16:creationId xmlns:a16="http://schemas.microsoft.com/office/drawing/2014/main" id="{370A899D-C00A-4801-9AEC-DD3EE28A7F35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38" name="Cube 737">
                    <a:extLst>
                      <a:ext uri="{FF2B5EF4-FFF2-40B4-BE49-F238E27FC236}">
                        <a16:creationId xmlns:a16="http://schemas.microsoft.com/office/drawing/2014/main" id="{F020E44C-DDFC-42EC-9738-1E1C3A05DC97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39" name="Cube 738">
                    <a:extLst>
                      <a:ext uri="{FF2B5EF4-FFF2-40B4-BE49-F238E27FC236}">
                        <a16:creationId xmlns:a16="http://schemas.microsoft.com/office/drawing/2014/main" id="{36E896BC-3730-4AF8-ACD6-EE3C893E6684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</p:grpSp>
          <p:grpSp>
            <p:nvGrpSpPr>
              <p:cNvPr id="721" name="Group 720">
                <a:extLst>
                  <a:ext uri="{FF2B5EF4-FFF2-40B4-BE49-F238E27FC236}">
                    <a16:creationId xmlns:a16="http://schemas.microsoft.com/office/drawing/2014/main" id="{49374BB8-40FF-450F-B984-4B3396C34DB8}"/>
                  </a:ext>
                </a:extLst>
              </p:cNvPr>
              <p:cNvGrpSpPr/>
              <p:nvPr/>
            </p:nvGrpSpPr>
            <p:grpSpPr>
              <a:xfrm>
                <a:off x="3053691" y="3025491"/>
                <a:ext cx="897806" cy="1200367"/>
                <a:chOff x="2808211" y="1856257"/>
                <a:chExt cx="2627238" cy="2755707"/>
              </a:xfrm>
            </p:grpSpPr>
            <p:grpSp>
              <p:nvGrpSpPr>
                <p:cNvPr id="722" name="Group 721">
                  <a:extLst>
                    <a:ext uri="{FF2B5EF4-FFF2-40B4-BE49-F238E27FC236}">
                      <a16:creationId xmlns:a16="http://schemas.microsoft.com/office/drawing/2014/main" id="{9CACE862-DD45-482D-B0B8-C067BB3EE4A0}"/>
                    </a:ext>
                  </a:extLst>
                </p:cNvPr>
                <p:cNvGrpSpPr/>
                <p:nvPr/>
              </p:nvGrpSpPr>
              <p:grpSpPr>
                <a:xfrm>
                  <a:off x="4121972" y="1856257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731" name="Cube 730">
                    <a:extLst>
                      <a:ext uri="{FF2B5EF4-FFF2-40B4-BE49-F238E27FC236}">
                        <a16:creationId xmlns:a16="http://schemas.microsoft.com/office/drawing/2014/main" id="{E08EE66A-0EBD-4377-990C-14436EAFB130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32" name="Cube 731">
                    <a:extLst>
                      <a:ext uri="{FF2B5EF4-FFF2-40B4-BE49-F238E27FC236}">
                        <a16:creationId xmlns:a16="http://schemas.microsoft.com/office/drawing/2014/main" id="{61478BAD-9317-420E-98EA-75B021BD5E9F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33" name="Cube 732">
                    <a:extLst>
                      <a:ext uri="{FF2B5EF4-FFF2-40B4-BE49-F238E27FC236}">
                        <a16:creationId xmlns:a16="http://schemas.microsoft.com/office/drawing/2014/main" id="{122C390C-9D34-4B1B-8B9B-1D9BE31619C6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723" name="Group 722">
                  <a:extLst>
                    <a:ext uri="{FF2B5EF4-FFF2-40B4-BE49-F238E27FC236}">
                      <a16:creationId xmlns:a16="http://schemas.microsoft.com/office/drawing/2014/main" id="{99EBF077-8F20-44A7-8AB0-8E7122521B8F}"/>
                    </a:ext>
                  </a:extLst>
                </p:cNvPr>
                <p:cNvGrpSpPr/>
                <p:nvPr/>
              </p:nvGrpSpPr>
              <p:grpSpPr>
                <a:xfrm>
                  <a:off x="3438431" y="187223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728" name="Cube 727">
                    <a:extLst>
                      <a:ext uri="{FF2B5EF4-FFF2-40B4-BE49-F238E27FC236}">
                        <a16:creationId xmlns:a16="http://schemas.microsoft.com/office/drawing/2014/main" id="{96420743-2AA9-4600-A004-5D63A65A5164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29" name="Cube 728">
                    <a:extLst>
                      <a:ext uri="{FF2B5EF4-FFF2-40B4-BE49-F238E27FC236}">
                        <a16:creationId xmlns:a16="http://schemas.microsoft.com/office/drawing/2014/main" id="{48AA5B7E-D0FC-421A-A7CD-3F7FBA8A8F0A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30" name="Cube 729">
                    <a:extLst>
                      <a:ext uri="{FF2B5EF4-FFF2-40B4-BE49-F238E27FC236}">
                        <a16:creationId xmlns:a16="http://schemas.microsoft.com/office/drawing/2014/main" id="{7F4F67EC-87C0-4269-95A4-982C3E362CC4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724" name="Group 723">
                  <a:extLst>
                    <a:ext uri="{FF2B5EF4-FFF2-40B4-BE49-F238E27FC236}">
                      <a16:creationId xmlns:a16="http://schemas.microsoft.com/office/drawing/2014/main" id="{0D3A03A0-9E4B-483B-AAC8-AB15B08B43A8}"/>
                    </a:ext>
                  </a:extLst>
                </p:cNvPr>
                <p:cNvGrpSpPr/>
                <p:nvPr/>
              </p:nvGrpSpPr>
              <p:grpSpPr>
                <a:xfrm>
                  <a:off x="2808211" y="188658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725" name="Cube 724">
                    <a:extLst>
                      <a:ext uri="{FF2B5EF4-FFF2-40B4-BE49-F238E27FC236}">
                        <a16:creationId xmlns:a16="http://schemas.microsoft.com/office/drawing/2014/main" id="{8F98ADB6-2505-45F4-94B5-C0744E9F0029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26" name="Cube 725">
                    <a:extLst>
                      <a:ext uri="{FF2B5EF4-FFF2-40B4-BE49-F238E27FC236}">
                        <a16:creationId xmlns:a16="http://schemas.microsoft.com/office/drawing/2014/main" id="{E83C69F1-091F-4AA9-A87A-1A63B55ED373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27" name="Cube 726">
                    <a:extLst>
                      <a:ext uri="{FF2B5EF4-FFF2-40B4-BE49-F238E27FC236}">
                        <a16:creationId xmlns:a16="http://schemas.microsoft.com/office/drawing/2014/main" id="{9AB1F492-34E6-455D-B148-EAEA728430C4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</p:grpSp>
        </p:grpSp>
        <p:cxnSp>
          <p:nvCxnSpPr>
            <p:cNvPr id="647" name="Straight Arrow Connector 646">
              <a:extLst>
                <a:ext uri="{FF2B5EF4-FFF2-40B4-BE49-F238E27FC236}">
                  <a16:creationId xmlns:a16="http://schemas.microsoft.com/office/drawing/2014/main" id="{E89A581F-C984-43B1-B87F-601BEC5B04EC}"/>
                </a:ext>
              </a:extLst>
            </p:cNvPr>
            <p:cNvCxnSpPr/>
            <p:nvPr/>
          </p:nvCxnSpPr>
          <p:spPr>
            <a:xfrm>
              <a:off x="1749668" y="3892378"/>
              <a:ext cx="86390" cy="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8" name="Straight Arrow Connector 647">
              <a:extLst>
                <a:ext uri="{FF2B5EF4-FFF2-40B4-BE49-F238E27FC236}">
                  <a16:creationId xmlns:a16="http://schemas.microsoft.com/office/drawing/2014/main" id="{28B18979-82AB-4260-AAD0-ADC92F9E6682}"/>
                </a:ext>
              </a:extLst>
            </p:cNvPr>
            <p:cNvCxnSpPr/>
            <p:nvPr/>
          </p:nvCxnSpPr>
          <p:spPr>
            <a:xfrm>
              <a:off x="2213570" y="3897793"/>
              <a:ext cx="86390" cy="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49" name="Picture 648">
              <a:extLst>
                <a:ext uri="{FF2B5EF4-FFF2-40B4-BE49-F238E27FC236}">
                  <a16:creationId xmlns:a16="http://schemas.microsoft.com/office/drawing/2014/main" id="{B177B727-466E-420A-A48B-D3EBD8BFAF0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8368" y="3617691"/>
              <a:ext cx="386218" cy="491818"/>
            </a:xfrm>
            <a:prstGeom prst="rect">
              <a:avLst/>
            </a:prstGeom>
            <a:scene3d>
              <a:camera prst="orthographicFront">
                <a:rot lat="1920000" lon="3720000" rev="0"/>
              </a:camera>
              <a:lightRig rig="threePt" dir="t"/>
            </a:scene3d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A5EB3B0-EEBF-42AB-B746-91D3BA5EDEC9}"/>
              </a:ext>
            </a:extLst>
          </p:cNvPr>
          <p:cNvGrpSpPr/>
          <p:nvPr/>
        </p:nvGrpSpPr>
        <p:grpSpPr>
          <a:xfrm>
            <a:off x="2321144" y="3654306"/>
            <a:ext cx="900029" cy="515689"/>
            <a:chOff x="2321144" y="3654306"/>
            <a:chExt cx="900029" cy="515689"/>
          </a:xfrm>
        </p:grpSpPr>
        <p:grpSp>
          <p:nvGrpSpPr>
            <p:cNvPr id="646" name="Group 645">
              <a:extLst>
                <a:ext uri="{FF2B5EF4-FFF2-40B4-BE49-F238E27FC236}">
                  <a16:creationId xmlns:a16="http://schemas.microsoft.com/office/drawing/2014/main" id="{E0390A25-6B38-4DBB-A70F-26D996768063}"/>
                </a:ext>
              </a:extLst>
            </p:cNvPr>
            <p:cNvGrpSpPr/>
            <p:nvPr/>
          </p:nvGrpSpPr>
          <p:grpSpPr>
            <a:xfrm>
              <a:off x="2321144" y="3797459"/>
              <a:ext cx="261713" cy="199523"/>
              <a:chOff x="3053691" y="3012989"/>
              <a:chExt cx="1575770" cy="1212869"/>
            </a:xfrm>
          </p:grpSpPr>
          <p:grpSp>
            <p:nvGrpSpPr>
              <p:cNvPr id="694" name="Group 693">
                <a:extLst>
                  <a:ext uri="{FF2B5EF4-FFF2-40B4-BE49-F238E27FC236}">
                    <a16:creationId xmlns:a16="http://schemas.microsoft.com/office/drawing/2014/main" id="{FEF19534-1003-4D8A-AF28-7E267EC0E7FC}"/>
                  </a:ext>
                </a:extLst>
              </p:cNvPr>
              <p:cNvGrpSpPr/>
              <p:nvPr/>
            </p:nvGrpSpPr>
            <p:grpSpPr>
              <a:xfrm>
                <a:off x="3731655" y="3012989"/>
                <a:ext cx="897806" cy="1200367"/>
                <a:chOff x="2808211" y="1856257"/>
                <a:chExt cx="2627238" cy="2755707"/>
              </a:xfrm>
            </p:grpSpPr>
            <p:grpSp>
              <p:nvGrpSpPr>
                <p:cNvPr id="708" name="Group 707">
                  <a:extLst>
                    <a:ext uri="{FF2B5EF4-FFF2-40B4-BE49-F238E27FC236}">
                      <a16:creationId xmlns:a16="http://schemas.microsoft.com/office/drawing/2014/main" id="{B7CF4DDC-24EC-42EF-854E-9C6EBE097E11}"/>
                    </a:ext>
                  </a:extLst>
                </p:cNvPr>
                <p:cNvGrpSpPr/>
                <p:nvPr/>
              </p:nvGrpSpPr>
              <p:grpSpPr>
                <a:xfrm>
                  <a:off x="4121972" y="1856257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717" name="Cube 716">
                    <a:extLst>
                      <a:ext uri="{FF2B5EF4-FFF2-40B4-BE49-F238E27FC236}">
                        <a16:creationId xmlns:a16="http://schemas.microsoft.com/office/drawing/2014/main" id="{8D75A7A8-6CD7-4152-B60A-A4AEC82D78AF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18" name="Cube 717">
                    <a:extLst>
                      <a:ext uri="{FF2B5EF4-FFF2-40B4-BE49-F238E27FC236}">
                        <a16:creationId xmlns:a16="http://schemas.microsoft.com/office/drawing/2014/main" id="{8C342972-7437-4554-89DC-70BA1A59386A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19" name="Cube 718">
                    <a:extLst>
                      <a:ext uri="{FF2B5EF4-FFF2-40B4-BE49-F238E27FC236}">
                        <a16:creationId xmlns:a16="http://schemas.microsoft.com/office/drawing/2014/main" id="{386FDDA5-DD28-4CCF-B693-4010C41687E7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709" name="Group 708">
                  <a:extLst>
                    <a:ext uri="{FF2B5EF4-FFF2-40B4-BE49-F238E27FC236}">
                      <a16:creationId xmlns:a16="http://schemas.microsoft.com/office/drawing/2014/main" id="{46FE2DAE-091B-46CE-A7D8-EB58D5BA331C}"/>
                    </a:ext>
                  </a:extLst>
                </p:cNvPr>
                <p:cNvGrpSpPr/>
                <p:nvPr/>
              </p:nvGrpSpPr>
              <p:grpSpPr>
                <a:xfrm>
                  <a:off x="3438431" y="187223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714" name="Cube 713">
                    <a:extLst>
                      <a:ext uri="{FF2B5EF4-FFF2-40B4-BE49-F238E27FC236}">
                        <a16:creationId xmlns:a16="http://schemas.microsoft.com/office/drawing/2014/main" id="{9C85995A-B196-4937-B19D-B988FF6E1D16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15" name="Cube 714">
                    <a:extLst>
                      <a:ext uri="{FF2B5EF4-FFF2-40B4-BE49-F238E27FC236}">
                        <a16:creationId xmlns:a16="http://schemas.microsoft.com/office/drawing/2014/main" id="{289E0D2A-A6FF-402E-ADAF-6DA6EB7E8F2D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16" name="Cube 715">
                    <a:extLst>
                      <a:ext uri="{FF2B5EF4-FFF2-40B4-BE49-F238E27FC236}">
                        <a16:creationId xmlns:a16="http://schemas.microsoft.com/office/drawing/2014/main" id="{94DBE6F3-5206-4E77-A060-734BA6908C2B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710" name="Group 709">
                  <a:extLst>
                    <a:ext uri="{FF2B5EF4-FFF2-40B4-BE49-F238E27FC236}">
                      <a16:creationId xmlns:a16="http://schemas.microsoft.com/office/drawing/2014/main" id="{3A529A59-109F-4F9D-8536-F4A82CD20D55}"/>
                    </a:ext>
                  </a:extLst>
                </p:cNvPr>
                <p:cNvGrpSpPr/>
                <p:nvPr/>
              </p:nvGrpSpPr>
              <p:grpSpPr>
                <a:xfrm>
                  <a:off x="2808211" y="188658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711" name="Cube 710">
                    <a:extLst>
                      <a:ext uri="{FF2B5EF4-FFF2-40B4-BE49-F238E27FC236}">
                        <a16:creationId xmlns:a16="http://schemas.microsoft.com/office/drawing/2014/main" id="{0AE8429F-89D7-4102-A5A8-7AD5BC8133DD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12" name="Cube 711">
                    <a:extLst>
                      <a:ext uri="{FF2B5EF4-FFF2-40B4-BE49-F238E27FC236}">
                        <a16:creationId xmlns:a16="http://schemas.microsoft.com/office/drawing/2014/main" id="{9E3DD984-0BA3-4C17-B45B-15182C214CE4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13" name="Cube 712">
                    <a:extLst>
                      <a:ext uri="{FF2B5EF4-FFF2-40B4-BE49-F238E27FC236}">
                        <a16:creationId xmlns:a16="http://schemas.microsoft.com/office/drawing/2014/main" id="{D8011D14-CECF-4E7F-A15C-834832F6F629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</p:grpSp>
          <p:grpSp>
            <p:nvGrpSpPr>
              <p:cNvPr id="695" name="Group 694">
                <a:extLst>
                  <a:ext uri="{FF2B5EF4-FFF2-40B4-BE49-F238E27FC236}">
                    <a16:creationId xmlns:a16="http://schemas.microsoft.com/office/drawing/2014/main" id="{CFEEFDCD-BF44-4A60-970A-BB9127C6952F}"/>
                  </a:ext>
                </a:extLst>
              </p:cNvPr>
              <p:cNvGrpSpPr/>
              <p:nvPr/>
            </p:nvGrpSpPr>
            <p:grpSpPr>
              <a:xfrm>
                <a:off x="3053691" y="3025491"/>
                <a:ext cx="897806" cy="1200367"/>
                <a:chOff x="2808211" y="1856257"/>
                <a:chExt cx="2627238" cy="2755707"/>
              </a:xfrm>
            </p:grpSpPr>
            <p:grpSp>
              <p:nvGrpSpPr>
                <p:cNvPr id="696" name="Group 695">
                  <a:extLst>
                    <a:ext uri="{FF2B5EF4-FFF2-40B4-BE49-F238E27FC236}">
                      <a16:creationId xmlns:a16="http://schemas.microsoft.com/office/drawing/2014/main" id="{8ABA99EB-7FB1-4C37-85D9-F3DF010F4F04}"/>
                    </a:ext>
                  </a:extLst>
                </p:cNvPr>
                <p:cNvGrpSpPr/>
                <p:nvPr/>
              </p:nvGrpSpPr>
              <p:grpSpPr>
                <a:xfrm>
                  <a:off x="4121972" y="1856257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705" name="Cube 704">
                    <a:extLst>
                      <a:ext uri="{FF2B5EF4-FFF2-40B4-BE49-F238E27FC236}">
                        <a16:creationId xmlns:a16="http://schemas.microsoft.com/office/drawing/2014/main" id="{F7857DA2-EB7F-4BDF-BB87-9662C9957C74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06" name="Cube 705">
                    <a:extLst>
                      <a:ext uri="{FF2B5EF4-FFF2-40B4-BE49-F238E27FC236}">
                        <a16:creationId xmlns:a16="http://schemas.microsoft.com/office/drawing/2014/main" id="{4BF01D96-7DDC-4884-BC3E-A98DE2F242EB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07" name="Cube 706">
                    <a:extLst>
                      <a:ext uri="{FF2B5EF4-FFF2-40B4-BE49-F238E27FC236}">
                        <a16:creationId xmlns:a16="http://schemas.microsoft.com/office/drawing/2014/main" id="{66980D53-33FB-4D2B-82D8-C089019BB63E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697" name="Group 696">
                  <a:extLst>
                    <a:ext uri="{FF2B5EF4-FFF2-40B4-BE49-F238E27FC236}">
                      <a16:creationId xmlns:a16="http://schemas.microsoft.com/office/drawing/2014/main" id="{20FDD7EC-89E3-4BA6-9FDA-CB368994448A}"/>
                    </a:ext>
                  </a:extLst>
                </p:cNvPr>
                <p:cNvGrpSpPr/>
                <p:nvPr/>
              </p:nvGrpSpPr>
              <p:grpSpPr>
                <a:xfrm>
                  <a:off x="3438431" y="187223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702" name="Cube 701">
                    <a:extLst>
                      <a:ext uri="{FF2B5EF4-FFF2-40B4-BE49-F238E27FC236}">
                        <a16:creationId xmlns:a16="http://schemas.microsoft.com/office/drawing/2014/main" id="{EC6DEF45-D30E-4D51-8F00-85F81ADB599C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03" name="Cube 702">
                    <a:extLst>
                      <a:ext uri="{FF2B5EF4-FFF2-40B4-BE49-F238E27FC236}">
                        <a16:creationId xmlns:a16="http://schemas.microsoft.com/office/drawing/2014/main" id="{77DAFAF3-28B3-4170-B09C-948F090C6425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04" name="Cube 703">
                    <a:extLst>
                      <a:ext uri="{FF2B5EF4-FFF2-40B4-BE49-F238E27FC236}">
                        <a16:creationId xmlns:a16="http://schemas.microsoft.com/office/drawing/2014/main" id="{E030735F-9C1D-45AB-AF82-816690009E50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698" name="Group 697">
                  <a:extLst>
                    <a:ext uri="{FF2B5EF4-FFF2-40B4-BE49-F238E27FC236}">
                      <a16:creationId xmlns:a16="http://schemas.microsoft.com/office/drawing/2014/main" id="{BCDE990F-E7FB-4C59-B58F-EF9D69A20183}"/>
                    </a:ext>
                  </a:extLst>
                </p:cNvPr>
                <p:cNvGrpSpPr/>
                <p:nvPr/>
              </p:nvGrpSpPr>
              <p:grpSpPr>
                <a:xfrm>
                  <a:off x="2808211" y="188658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699" name="Cube 698">
                    <a:extLst>
                      <a:ext uri="{FF2B5EF4-FFF2-40B4-BE49-F238E27FC236}">
                        <a16:creationId xmlns:a16="http://schemas.microsoft.com/office/drawing/2014/main" id="{2950FA77-BD01-4E18-BF11-5F9ADD6E85EE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00" name="Cube 699">
                    <a:extLst>
                      <a:ext uri="{FF2B5EF4-FFF2-40B4-BE49-F238E27FC236}">
                        <a16:creationId xmlns:a16="http://schemas.microsoft.com/office/drawing/2014/main" id="{E707448B-0C67-49ED-B96E-62455EFC679E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701" name="Cube 700">
                    <a:extLst>
                      <a:ext uri="{FF2B5EF4-FFF2-40B4-BE49-F238E27FC236}">
                        <a16:creationId xmlns:a16="http://schemas.microsoft.com/office/drawing/2014/main" id="{48B7CB5A-A058-47F7-820D-119A48E2F125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</p:grpSp>
        </p:grpSp>
        <p:grpSp>
          <p:nvGrpSpPr>
            <p:cNvPr id="650" name="Group 649">
              <a:extLst>
                <a:ext uri="{FF2B5EF4-FFF2-40B4-BE49-F238E27FC236}">
                  <a16:creationId xmlns:a16="http://schemas.microsoft.com/office/drawing/2014/main" id="{C5C7BDAD-3936-4D13-B3C4-652090E7FB0D}"/>
                </a:ext>
              </a:extLst>
            </p:cNvPr>
            <p:cNvGrpSpPr/>
            <p:nvPr/>
          </p:nvGrpSpPr>
          <p:grpSpPr>
            <a:xfrm>
              <a:off x="2890872" y="3654306"/>
              <a:ext cx="330301" cy="515689"/>
              <a:chOff x="7069022" y="3188355"/>
              <a:chExt cx="1557306" cy="2234488"/>
            </a:xfrm>
          </p:grpSpPr>
          <p:grpSp>
            <p:nvGrpSpPr>
              <p:cNvPr id="656" name="Group 655">
                <a:extLst>
                  <a:ext uri="{FF2B5EF4-FFF2-40B4-BE49-F238E27FC236}">
                    <a16:creationId xmlns:a16="http://schemas.microsoft.com/office/drawing/2014/main" id="{B5A48595-D3B5-4318-8E4D-C02D2F3E3BA6}"/>
                  </a:ext>
                </a:extLst>
              </p:cNvPr>
              <p:cNvGrpSpPr/>
              <p:nvPr/>
            </p:nvGrpSpPr>
            <p:grpSpPr>
              <a:xfrm>
                <a:off x="7069022" y="3188355"/>
                <a:ext cx="159675" cy="2234488"/>
                <a:chOff x="9824418" y="2424816"/>
                <a:chExt cx="188715" cy="2594953"/>
              </a:xfrm>
            </p:grpSpPr>
            <p:sp>
              <p:nvSpPr>
                <p:cNvPr id="686" name="Oval 685">
                  <a:extLst>
                    <a:ext uri="{FF2B5EF4-FFF2-40B4-BE49-F238E27FC236}">
                      <a16:creationId xmlns:a16="http://schemas.microsoft.com/office/drawing/2014/main" id="{D84FFB3C-EBB9-47EA-BAE3-B730C9DF765A}"/>
                    </a:ext>
                  </a:extLst>
                </p:cNvPr>
                <p:cNvSpPr/>
                <p:nvPr/>
              </p:nvSpPr>
              <p:spPr bwMode="auto">
                <a:xfrm>
                  <a:off x="9825927" y="34538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87" name="Oval 686">
                  <a:extLst>
                    <a:ext uri="{FF2B5EF4-FFF2-40B4-BE49-F238E27FC236}">
                      <a16:creationId xmlns:a16="http://schemas.microsoft.com/office/drawing/2014/main" id="{125A6D3D-DA8F-417A-B955-13C4ED4F0C15}"/>
                    </a:ext>
                  </a:extLst>
                </p:cNvPr>
                <p:cNvSpPr/>
                <p:nvPr/>
              </p:nvSpPr>
              <p:spPr bwMode="auto">
                <a:xfrm>
                  <a:off x="9825927" y="41396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88" name="Oval 687">
                  <a:extLst>
                    <a:ext uri="{FF2B5EF4-FFF2-40B4-BE49-F238E27FC236}">
                      <a16:creationId xmlns:a16="http://schemas.microsoft.com/office/drawing/2014/main" id="{2B05E454-3600-4967-A52B-1A09CA32DCC7}"/>
                    </a:ext>
                  </a:extLst>
                </p:cNvPr>
                <p:cNvSpPr/>
                <p:nvPr/>
              </p:nvSpPr>
              <p:spPr bwMode="auto">
                <a:xfrm>
                  <a:off x="9825927" y="27680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89" name="Oval 688">
                  <a:extLst>
                    <a:ext uri="{FF2B5EF4-FFF2-40B4-BE49-F238E27FC236}">
                      <a16:creationId xmlns:a16="http://schemas.microsoft.com/office/drawing/2014/main" id="{72D1DE6C-7162-415B-A9A9-174118C29564}"/>
                    </a:ext>
                  </a:extLst>
                </p:cNvPr>
                <p:cNvSpPr/>
                <p:nvPr/>
              </p:nvSpPr>
              <p:spPr bwMode="auto">
                <a:xfrm>
                  <a:off x="9825927" y="48254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90" name="Oval 689">
                  <a:extLst>
                    <a:ext uri="{FF2B5EF4-FFF2-40B4-BE49-F238E27FC236}">
                      <a16:creationId xmlns:a16="http://schemas.microsoft.com/office/drawing/2014/main" id="{A53415AC-851E-48EA-A38B-BC5FD13D2F97}"/>
                    </a:ext>
                  </a:extLst>
                </p:cNvPr>
                <p:cNvSpPr/>
                <p:nvPr/>
              </p:nvSpPr>
              <p:spPr bwMode="auto">
                <a:xfrm>
                  <a:off x="9824418" y="37964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91" name="Oval 690">
                  <a:extLst>
                    <a:ext uri="{FF2B5EF4-FFF2-40B4-BE49-F238E27FC236}">
                      <a16:creationId xmlns:a16="http://schemas.microsoft.com/office/drawing/2014/main" id="{4B6FEE78-0A1D-4D90-8E0D-2E0D25D9E37D}"/>
                    </a:ext>
                  </a:extLst>
                </p:cNvPr>
                <p:cNvSpPr/>
                <p:nvPr/>
              </p:nvSpPr>
              <p:spPr bwMode="auto">
                <a:xfrm>
                  <a:off x="9824418" y="44822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92" name="Oval 691">
                  <a:extLst>
                    <a:ext uri="{FF2B5EF4-FFF2-40B4-BE49-F238E27FC236}">
                      <a16:creationId xmlns:a16="http://schemas.microsoft.com/office/drawing/2014/main" id="{17F39CF6-DDCC-4066-A8A3-6F899C5D08FB}"/>
                    </a:ext>
                  </a:extLst>
                </p:cNvPr>
                <p:cNvSpPr/>
                <p:nvPr/>
              </p:nvSpPr>
              <p:spPr bwMode="auto">
                <a:xfrm>
                  <a:off x="9824418" y="31106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93" name="Oval 692">
                  <a:extLst>
                    <a:ext uri="{FF2B5EF4-FFF2-40B4-BE49-F238E27FC236}">
                      <a16:creationId xmlns:a16="http://schemas.microsoft.com/office/drawing/2014/main" id="{CC861CD0-8D21-4624-B73C-2DAD807B2D70}"/>
                    </a:ext>
                  </a:extLst>
                </p:cNvPr>
                <p:cNvSpPr/>
                <p:nvPr/>
              </p:nvSpPr>
              <p:spPr bwMode="auto">
                <a:xfrm>
                  <a:off x="9824418" y="24248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657" name="Group 656">
                <a:extLst>
                  <a:ext uri="{FF2B5EF4-FFF2-40B4-BE49-F238E27FC236}">
                    <a16:creationId xmlns:a16="http://schemas.microsoft.com/office/drawing/2014/main" id="{B4FE9067-A3D8-4D32-84A0-38CCADD96756}"/>
                  </a:ext>
                </a:extLst>
              </p:cNvPr>
              <p:cNvGrpSpPr/>
              <p:nvPr/>
            </p:nvGrpSpPr>
            <p:grpSpPr>
              <a:xfrm>
                <a:off x="7793009" y="3188355"/>
                <a:ext cx="159675" cy="2234488"/>
                <a:chOff x="9824418" y="2424816"/>
                <a:chExt cx="188715" cy="2594953"/>
              </a:xfrm>
            </p:grpSpPr>
            <p:sp>
              <p:nvSpPr>
                <p:cNvPr id="678" name="Oval 677">
                  <a:extLst>
                    <a:ext uri="{FF2B5EF4-FFF2-40B4-BE49-F238E27FC236}">
                      <a16:creationId xmlns:a16="http://schemas.microsoft.com/office/drawing/2014/main" id="{D85E4D51-A00E-4BD7-AF81-194CEE9D1E38}"/>
                    </a:ext>
                  </a:extLst>
                </p:cNvPr>
                <p:cNvSpPr/>
                <p:nvPr/>
              </p:nvSpPr>
              <p:spPr bwMode="auto">
                <a:xfrm>
                  <a:off x="9825927" y="34538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79" name="Oval 678">
                  <a:extLst>
                    <a:ext uri="{FF2B5EF4-FFF2-40B4-BE49-F238E27FC236}">
                      <a16:creationId xmlns:a16="http://schemas.microsoft.com/office/drawing/2014/main" id="{5E632F6E-53E9-454F-B2B7-5CB218585904}"/>
                    </a:ext>
                  </a:extLst>
                </p:cNvPr>
                <p:cNvSpPr/>
                <p:nvPr/>
              </p:nvSpPr>
              <p:spPr bwMode="auto">
                <a:xfrm>
                  <a:off x="9825927" y="41396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80" name="Oval 679">
                  <a:extLst>
                    <a:ext uri="{FF2B5EF4-FFF2-40B4-BE49-F238E27FC236}">
                      <a16:creationId xmlns:a16="http://schemas.microsoft.com/office/drawing/2014/main" id="{52DFDDB4-5FD3-40C5-A003-4870F7221388}"/>
                    </a:ext>
                  </a:extLst>
                </p:cNvPr>
                <p:cNvSpPr/>
                <p:nvPr/>
              </p:nvSpPr>
              <p:spPr bwMode="auto">
                <a:xfrm>
                  <a:off x="9825927" y="27680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81" name="Oval 680">
                  <a:extLst>
                    <a:ext uri="{FF2B5EF4-FFF2-40B4-BE49-F238E27FC236}">
                      <a16:creationId xmlns:a16="http://schemas.microsoft.com/office/drawing/2014/main" id="{29ED3DBD-1872-4329-AE20-72D426112097}"/>
                    </a:ext>
                  </a:extLst>
                </p:cNvPr>
                <p:cNvSpPr/>
                <p:nvPr/>
              </p:nvSpPr>
              <p:spPr bwMode="auto">
                <a:xfrm>
                  <a:off x="9825927" y="48254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82" name="Oval 681">
                  <a:extLst>
                    <a:ext uri="{FF2B5EF4-FFF2-40B4-BE49-F238E27FC236}">
                      <a16:creationId xmlns:a16="http://schemas.microsoft.com/office/drawing/2014/main" id="{BAAE50B4-E9A8-4910-8567-9FD24603F8C1}"/>
                    </a:ext>
                  </a:extLst>
                </p:cNvPr>
                <p:cNvSpPr/>
                <p:nvPr/>
              </p:nvSpPr>
              <p:spPr bwMode="auto">
                <a:xfrm>
                  <a:off x="9824418" y="37964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83" name="Oval 682">
                  <a:extLst>
                    <a:ext uri="{FF2B5EF4-FFF2-40B4-BE49-F238E27FC236}">
                      <a16:creationId xmlns:a16="http://schemas.microsoft.com/office/drawing/2014/main" id="{52E21657-72F2-464B-A546-C400D18F069A}"/>
                    </a:ext>
                  </a:extLst>
                </p:cNvPr>
                <p:cNvSpPr/>
                <p:nvPr/>
              </p:nvSpPr>
              <p:spPr bwMode="auto">
                <a:xfrm>
                  <a:off x="9824418" y="44822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84" name="Oval 683">
                  <a:extLst>
                    <a:ext uri="{FF2B5EF4-FFF2-40B4-BE49-F238E27FC236}">
                      <a16:creationId xmlns:a16="http://schemas.microsoft.com/office/drawing/2014/main" id="{45C1ADB3-9971-4A1C-97FF-00CA5F6E14CA}"/>
                    </a:ext>
                  </a:extLst>
                </p:cNvPr>
                <p:cNvSpPr/>
                <p:nvPr/>
              </p:nvSpPr>
              <p:spPr bwMode="auto">
                <a:xfrm>
                  <a:off x="9824418" y="31106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85" name="Oval 684">
                  <a:extLst>
                    <a:ext uri="{FF2B5EF4-FFF2-40B4-BE49-F238E27FC236}">
                      <a16:creationId xmlns:a16="http://schemas.microsoft.com/office/drawing/2014/main" id="{DED219E6-223F-4AAB-8285-90C71E50D308}"/>
                    </a:ext>
                  </a:extLst>
                </p:cNvPr>
                <p:cNvSpPr/>
                <p:nvPr/>
              </p:nvSpPr>
              <p:spPr bwMode="auto">
                <a:xfrm>
                  <a:off x="9824418" y="24248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658" name="Group 657">
                <a:extLst>
                  <a:ext uri="{FF2B5EF4-FFF2-40B4-BE49-F238E27FC236}">
                    <a16:creationId xmlns:a16="http://schemas.microsoft.com/office/drawing/2014/main" id="{25B172CE-A8E9-4333-ACDD-C8F036260F79}"/>
                  </a:ext>
                </a:extLst>
              </p:cNvPr>
              <p:cNvGrpSpPr/>
              <p:nvPr/>
            </p:nvGrpSpPr>
            <p:grpSpPr>
              <a:xfrm>
                <a:off x="8466653" y="3836663"/>
                <a:ext cx="159675" cy="757825"/>
                <a:chOff x="7712181" y="3204088"/>
                <a:chExt cx="159675" cy="757825"/>
              </a:xfrm>
            </p:grpSpPr>
            <p:sp>
              <p:nvSpPr>
                <p:cNvPr id="675" name="Oval 674">
                  <a:extLst>
                    <a:ext uri="{FF2B5EF4-FFF2-40B4-BE49-F238E27FC236}">
                      <a16:creationId xmlns:a16="http://schemas.microsoft.com/office/drawing/2014/main" id="{0DA69954-7856-439F-8F23-7E6E605A6C28}"/>
                    </a:ext>
                  </a:extLst>
                </p:cNvPr>
                <p:cNvSpPr/>
                <p:nvPr/>
              </p:nvSpPr>
              <p:spPr bwMode="auto">
                <a:xfrm>
                  <a:off x="7713458" y="3499680"/>
                  <a:ext cx="158398" cy="167289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76" name="Oval 675">
                  <a:extLst>
                    <a:ext uri="{FF2B5EF4-FFF2-40B4-BE49-F238E27FC236}">
                      <a16:creationId xmlns:a16="http://schemas.microsoft.com/office/drawing/2014/main" id="{84366DCD-6D15-4D55-B8F7-7E244A6A256C}"/>
                    </a:ext>
                  </a:extLst>
                </p:cNvPr>
                <p:cNvSpPr/>
                <p:nvPr/>
              </p:nvSpPr>
              <p:spPr bwMode="auto">
                <a:xfrm>
                  <a:off x="7712181" y="3794624"/>
                  <a:ext cx="158398" cy="167289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77" name="Oval 676">
                  <a:extLst>
                    <a:ext uri="{FF2B5EF4-FFF2-40B4-BE49-F238E27FC236}">
                      <a16:creationId xmlns:a16="http://schemas.microsoft.com/office/drawing/2014/main" id="{658EAFAD-2B4F-4C34-9458-C40BA33193D3}"/>
                    </a:ext>
                  </a:extLst>
                </p:cNvPr>
                <p:cNvSpPr/>
                <p:nvPr/>
              </p:nvSpPr>
              <p:spPr bwMode="auto">
                <a:xfrm>
                  <a:off x="7712181" y="3204088"/>
                  <a:ext cx="158398" cy="167289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cxnSp>
            <p:nvCxnSpPr>
              <p:cNvPr id="659" name="Straight Connector 658">
                <a:extLst>
                  <a:ext uri="{FF2B5EF4-FFF2-40B4-BE49-F238E27FC236}">
                    <a16:creationId xmlns:a16="http://schemas.microsoft.com/office/drawing/2014/main" id="{D0DC39CF-FC86-4EBA-B8AC-3EC8E73EC62D}"/>
                  </a:ext>
                </a:extLst>
              </p:cNvPr>
              <p:cNvCxnSpPr>
                <a:stCxn id="693" idx="6"/>
                <a:endCxn id="685" idx="2"/>
              </p:cNvCxnSpPr>
              <p:nvPr/>
            </p:nvCxnSpPr>
            <p:spPr>
              <a:xfrm>
                <a:off x="7227420" y="3272000"/>
                <a:ext cx="565589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0" name="Straight Connector 659">
                <a:extLst>
                  <a:ext uri="{FF2B5EF4-FFF2-40B4-BE49-F238E27FC236}">
                    <a16:creationId xmlns:a16="http://schemas.microsoft.com/office/drawing/2014/main" id="{43BAE56B-BA50-4090-9EFC-1B0CF38852F2}"/>
                  </a:ext>
                </a:extLst>
              </p:cNvPr>
              <p:cNvCxnSpPr>
                <a:cxnSpLocks/>
                <a:stCxn id="693" idx="6"/>
                <a:endCxn id="680" idx="2"/>
              </p:cNvCxnSpPr>
              <p:nvPr/>
            </p:nvCxnSpPr>
            <p:spPr>
              <a:xfrm>
                <a:off x="7227420" y="3272000"/>
                <a:ext cx="566866" cy="2955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1" name="Straight Connector 660">
                <a:extLst>
                  <a:ext uri="{FF2B5EF4-FFF2-40B4-BE49-F238E27FC236}">
                    <a16:creationId xmlns:a16="http://schemas.microsoft.com/office/drawing/2014/main" id="{08F0C636-2334-4AD3-96D5-152E01715318}"/>
                  </a:ext>
                </a:extLst>
              </p:cNvPr>
              <p:cNvCxnSpPr>
                <a:cxnSpLocks/>
                <a:stCxn id="693" idx="6"/>
                <a:endCxn id="684" idx="2"/>
              </p:cNvCxnSpPr>
              <p:nvPr/>
            </p:nvCxnSpPr>
            <p:spPr>
              <a:xfrm>
                <a:off x="7227420" y="3272000"/>
                <a:ext cx="565589" cy="59053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2" name="Straight Connector 661">
                <a:extLst>
                  <a:ext uri="{FF2B5EF4-FFF2-40B4-BE49-F238E27FC236}">
                    <a16:creationId xmlns:a16="http://schemas.microsoft.com/office/drawing/2014/main" id="{8E2AE7BB-3416-410D-A690-6DDA9DD25419}"/>
                  </a:ext>
                </a:extLst>
              </p:cNvPr>
              <p:cNvCxnSpPr>
                <a:cxnSpLocks/>
                <a:stCxn id="693" idx="6"/>
                <a:endCxn id="678" idx="2"/>
              </p:cNvCxnSpPr>
              <p:nvPr/>
            </p:nvCxnSpPr>
            <p:spPr>
              <a:xfrm>
                <a:off x="7227420" y="3272000"/>
                <a:ext cx="566866" cy="88612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3" name="Straight Connector 662">
                <a:extLst>
                  <a:ext uri="{FF2B5EF4-FFF2-40B4-BE49-F238E27FC236}">
                    <a16:creationId xmlns:a16="http://schemas.microsoft.com/office/drawing/2014/main" id="{F9D3044B-FAB0-4195-815F-0B32B4891E69}"/>
                  </a:ext>
                </a:extLst>
              </p:cNvPr>
              <p:cNvCxnSpPr>
                <a:cxnSpLocks/>
                <a:stCxn id="693" idx="6"/>
                <a:endCxn id="682" idx="2"/>
              </p:cNvCxnSpPr>
              <p:nvPr/>
            </p:nvCxnSpPr>
            <p:spPr>
              <a:xfrm>
                <a:off x="7227420" y="3272000"/>
                <a:ext cx="565589" cy="11810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4" name="Straight Connector 663">
                <a:extLst>
                  <a:ext uri="{FF2B5EF4-FFF2-40B4-BE49-F238E27FC236}">
                    <a16:creationId xmlns:a16="http://schemas.microsoft.com/office/drawing/2014/main" id="{1F564131-1939-4ED6-BA74-33F2DA70983B}"/>
                  </a:ext>
                </a:extLst>
              </p:cNvPr>
              <p:cNvCxnSpPr>
                <a:cxnSpLocks/>
                <a:stCxn id="693" idx="6"/>
                <a:endCxn id="679" idx="2"/>
              </p:cNvCxnSpPr>
              <p:nvPr/>
            </p:nvCxnSpPr>
            <p:spPr>
              <a:xfrm>
                <a:off x="7227420" y="3272000"/>
                <a:ext cx="566866" cy="147666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5" name="Straight Connector 664">
                <a:extLst>
                  <a:ext uri="{FF2B5EF4-FFF2-40B4-BE49-F238E27FC236}">
                    <a16:creationId xmlns:a16="http://schemas.microsoft.com/office/drawing/2014/main" id="{17225F63-679C-47CC-8806-24D9CF065136}"/>
                  </a:ext>
                </a:extLst>
              </p:cNvPr>
              <p:cNvCxnSpPr>
                <a:cxnSpLocks/>
                <a:stCxn id="693" idx="6"/>
                <a:endCxn id="683" idx="2"/>
              </p:cNvCxnSpPr>
              <p:nvPr/>
            </p:nvCxnSpPr>
            <p:spPr>
              <a:xfrm>
                <a:off x="7227420" y="3272000"/>
                <a:ext cx="565589" cy="17716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6" name="Straight Connector 665">
                <a:extLst>
                  <a:ext uri="{FF2B5EF4-FFF2-40B4-BE49-F238E27FC236}">
                    <a16:creationId xmlns:a16="http://schemas.microsoft.com/office/drawing/2014/main" id="{9F3036FF-667D-47FB-A5C5-2F87DA1F9A08}"/>
                  </a:ext>
                </a:extLst>
              </p:cNvPr>
              <p:cNvCxnSpPr>
                <a:cxnSpLocks/>
                <a:stCxn id="693" idx="6"/>
                <a:endCxn id="681" idx="2"/>
              </p:cNvCxnSpPr>
              <p:nvPr/>
            </p:nvCxnSpPr>
            <p:spPr>
              <a:xfrm>
                <a:off x="7227420" y="3272000"/>
                <a:ext cx="566866" cy="206719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7" name="Straight Connector 666">
                <a:extLst>
                  <a:ext uri="{FF2B5EF4-FFF2-40B4-BE49-F238E27FC236}">
                    <a16:creationId xmlns:a16="http://schemas.microsoft.com/office/drawing/2014/main" id="{BC17CA8B-B990-47FD-98AC-80959D259A39}"/>
                  </a:ext>
                </a:extLst>
              </p:cNvPr>
              <p:cNvCxnSpPr>
                <a:cxnSpLocks/>
                <a:stCxn id="685" idx="6"/>
                <a:endCxn id="677" idx="2"/>
              </p:cNvCxnSpPr>
              <p:nvPr/>
            </p:nvCxnSpPr>
            <p:spPr>
              <a:xfrm>
                <a:off x="7951407" y="3272000"/>
                <a:ext cx="515246" cy="6483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8" name="Straight Connector 667">
                <a:extLst>
                  <a:ext uri="{FF2B5EF4-FFF2-40B4-BE49-F238E27FC236}">
                    <a16:creationId xmlns:a16="http://schemas.microsoft.com/office/drawing/2014/main" id="{958A784D-E53E-4E8D-A6D9-9C998C76D8F3}"/>
                  </a:ext>
                </a:extLst>
              </p:cNvPr>
              <p:cNvCxnSpPr>
                <a:cxnSpLocks/>
                <a:stCxn id="680" idx="6"/>
                <a:endCxn id="677" idx="2"/>
              </p:cNvCxnSpPr>
              <p:nvPr/>
            </p:nvCxnSpPr>
            <p:spPr>
              <a:xfrm>
                <a:off x="7952684" y="3567592"/>
                <a:ext cx="513969" cy="35271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9" name="Straight Connector 668">
                <a:extLst>
                  <a:ext uri="{FF2B5EF4-FFF2-40B4-BE49-F238E27FC236}">
                    <a16:creationId xmlns:a16="http://schemas.microsoft.com/office/drawing/2014/main" id="{037E314E-DFFB-4D8B-BD2A-BBA64DADEC23}"/>
                  </a:ext>
                </a:extLst>
              </p:cNvPr>
              <p:cNvCxnSpPr>
                <a:cxnSpLocks/>
                <a:stCxn id="684" idx="6"/>
                <a:endCxn id="677" idx="2"/>
              </p:cNvCxnSpPr>
              <p:nvPr/>
            </p:nvCxnSpPr>
            <p:spPr>
              <a:xfrm>
                <a:off x="7951407" y="3862536"/>
                <a:ext cx="515246" cy="5777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0" name="Straight Connector 669">
                <a:extLst>
                  <a:ext uri="{FF2B5EF4-FFF2-40B4-BE49-F238E27FC236}">
                    <a16:creationId xmlns:a16="http://schemas.microsoft.com/office/drawing/2014/main" id="{72289689-4EA5-4D0E-8666-F0F285A3D94A}"/>
                  </a:ext>
                </a:extLst>
              </p:cNvPr>
              <p:cNvCxnSpPr>
                <a:cxnSpLocks/>
                <a:stCxn id="678" idx="6"/>
                <a:endCxn id="677" idx="2"/>
              </p:cNvCxnSpPr>
              <p:nvPr/>
            </p:nvCxnSpPr>
            <p:spPr>
              <a:xfrm flipV="1">
                <a:off x="7952684" y="3920308"/>
                <a:ext cx="513969" cy="23782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1" name="Straight Connector 670">
                <a:extLst>
                  <a:ext uri="{FF2B5EF4-FFF2-40B4-BE49-F238E27FC236}">
                    <a16:creationId xmlns:a16="http://schemas.microsoft.com/office/drawing/2014/main" id="{7824EE4A-0399-4C0D-9802-8876C980695E}"/>
                  </a:ext>
                </a:extLst>
              </p:cNvPr>
              <p:cNvCxnSpPr>
                <a:cxnSpLocks/>
                <a:stCxn id="682" idx="6"/>
                <a:endCxn id="677" idx="2"/>
              </p:cNvCxnSpPr>
              <p:nvPr/>
            </p:nvCxnSpPr>
            <p:spPr>
              <a:xfrm flipV="1">
                <a:off x="7951407" y="3920308"/>
                <a:ext cx="515246" cy="53276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2" name="Straight Connector 671">
                <a:extLst>
                  <a:ext uri="{FF2B5EF4-FFF2-40B4-BE49-F238E27FC236}">
                    <a16:creationId xmlns:a16="http://schemas.microsoft.com/office/drawing/2014/main" id="{B7B25FAB-97BE-4226-B23A-C1BCF8E0195F}"/>
                  </a:ext>
                </a:extLst>
              </p:cNvPr>
              <p:cNvCxnSpPr>
                <a:cxnSpLocks/>
                <a:stCxn id="679" idx="6"/>
                <a:endCxn id="677" idx="2"/>
              </p:cNvCxnSpPr>
              <p:nvPr/>
            </p:nvCxnSpPr>
            <p:spPr>
              <a:xfrm flipV="1">
                <a:off x="7952684" y="3920308"/>
                <a:ext cx="513969" cy="82835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3" name="Straight Connector 672">
                <a:extLst>
                  <a:ext uri="{FF2B5EF4-FFF2-40B4-BE49-F238E27FC236}">
                    <a16:creationId xmlns:a16="http://schemas.microsoft.com/office/drawing/2014/main" id="{30D81CD4-6BA2-46A9-84FE-649BEA1A66E3}"/>
                  </a:ext>
                </a:extLst>
              </p:cNvPr>
              <p:cNvCxnSpPr>
                <a:cxnSpLocks/>
                <a:stCxn id="683" idx="6"/>
                <a:endCxn id="677" idx="2"/>
              </p:cNvCxnSpPr>
              <p:nvPr/>
            </p:nvCxnSpPr>
            <p:spPr>
              <a:xfrm flipV="1">
                <a:off x="7951407" y="3920308"/>
                <a:ext cx="515246" cy="112329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4" name="Straight Connector 673">
                <a:extLst>
                  <a:ext uri="{FF2B5EF4-FFF2-40B4-BE49-F238E27FC236}">
                    <a16:creationId xmlns:a16="http://schemas.microsoft.com/office/drawing/2014/main" id="{99F60FE3-DED6-4E2C-8D40-8B18302AD756}"/>
                  </a:ext>
                </a:extLst>
              </p:cNvPr>
              <p:cNvCxnSpPr>
                <a:cxnSpLocks/>
                <a:endCxn id="677" idx="1"/>
              </p:cNvCxnSpPr>
              <p:nvPr/>
            </p:nvCxnSpPr>
            <p:spPr>
              <a:xfrm flipV="1">
                <a:off x="7952683" y="3861162"/>
                <a:ext cx="537167" cy="14584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51" name="Straight Arrow Connector 650">
              <a:extLst>
                <a:ext uri="{FF2B5EF4-FFF2-40B4-BE49-F238E27FC236}">
                  <a16:creationId xmlns:a16="http://schemas.microsoft.com/office/drawing/2014/main" id="{E947E620-1201-4537-9537-4188136E52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39764" y="3897420"/>
              <a:ext cx="103941" cy="191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2" name="Group 651">
              <a:extLst>
                <a:ext uri="{FF2B5EF4-FFF2-40B4-BE49-F238E27FC236}">
                  <a16:creationId xmlns:a16="http://schemas.microsoft.com/office/drawing/2014/main" id="{72B22F4B-3A23-440D-BCDE-BC0FBB819F64}"/>
                </a:ext>
              </a:extLst>
            </p:cNvPr>
            <p:cNvGrpSpPr/>
            <p:nvPr/>
          </p:nvGrpSpPr>
          <p:grpSpPr>
            <a:xfrm>
              <a:off x="2611441" y="3889097"/>
              <a:ext cx="88741" cy="14308"/>
              <a:chOff x="7121908" y="4194891"/>
              <a:chExt cx="418399" cy="61998"/>
            </a:xfrm>
          </p:grpSpPr>
          <p:sp>
            <p:nvSpPr>
              <p:cNvPr id="653" name="Oval 652">
                <a:extLst>
                  <a:ext uri="{FF2B5EF4-FFF2-40B4-BE49-F238E27FC236}">
                    <a16:creationId xmlns:a16="http://schemas.microsoft.com/office/drawing/2014/main" id="{BBCA94C7-AE3E-4336-819B-EA0C04BAB4E5}"/>
                  </a:ext>
                </a:extLst>
              </p:cNvPr>
              <p:cNvSpPr/>
              <p:nvPr/>
            </p:nvSpPr>
            <p:spPr>
              <a:xfrm>
                <a:off x="7121908" y="4194891"/>
                <a:ext cx="60920" cy="61998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4" name="Oval 653">
                <a:extLst>
                  <a:ext uri="{FF2B5EF4-FFF2-40B4-BE49-F238E27FC236}">
                    <a16:creationId xmlns:a16="http://schemas.microsoft.com/office/drawing/2014/main" id="{D1C3DC70-9BF6-437F-9882-F5CBFAFF4B8C}"/>
                  </a:ext>
                </a:extLst>
              </p:cNvPr>
              <p:cNvSpPr/>
              <p:nvPr/>
            </p:nvSpPr>
            <p:spPr>
              <a:xfrm>
                <a:off x="7300648" y="4194891"/>
                <a:ext cx="60920" cy="61998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655" name="Oval 654">
                <a:extLst>
                  <a:ext uri="{FF2B5EF4-FFF2-40B4-BE49-F238E27FC236}">
                    <a16:creationId xmlns:a16="http://schemas.microsoft.com/office/drawing/2014/main" id="{57A979D7-1E0B-4607-B505-717E66CD31B6}"/>
                  </a:ext>
                </a:extLst>
              </p:cNvPr>
              <p:cNvSpPr/>
              <p:nvPr/>
            </p:nvSpPr>
            <p:spPr>
              <a:xfrm>
                <a:off x="7479387" y="4194891"/>
                <a:ext cx="60920" cy="61998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854" name="Rectangle: Rounded Corners 853">
            <a:extLst>
              <a:ext uri="{FF2B5EF4-FFF2-40B4-BE49-F238E27FC236}">
                <a16:creationId xmlns:a16="http://schemas.microsoft.com/office/drawing/2014/main" id="{839A4D51-08BC-48B9-A7C6-94CA9C213AAA}"/>
              </a:ext>
            </a:extLst>
          </p:cNvPr>
          <p:cNvSpPr/>
          <p:nvPr/>
        </p:nvSpPr>
        <p:spPr>
          <a:xfrm>
            <a:off x="4768993" y="2132329"/>
            <a:ext cx="7284510" cy="3355467"/>
          </a:xfrm>
          <a:prstGeom prst="roundRect">
            <a:avLst/>
          </a:prstGeom>
          <a:noFill/>
          <a:ln w="19050">
            <a:solidFill>
              <a:schemeClr val="bg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48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cs typeface="Segoe UI" pitchFamily="34" charset="0"/>
            </a:endParaRPr>
          </a:p>
        </p:txBody>
      </p:sp>
      <p:pic>
        <p:nvPicPr>
          <p:cNvPr id="863" name="Picture 862">
            <a:extLst>
              <a:ext uri="{FF2B5EF4-FFF2-40B4-BE49-F238E27FC236}">
                <a16:creationId xmlns:a16="http://schemas.microsoft.com/office/drawing/2014/main" id="{137A60E5-6CCF-4B7D-859A-B0E556DE5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3382" y="3385303"/>
            <a:ext cx="567351" cy="756468"/>
          </a:xfrm>
          <a:prstGeom prst="rect">
            <a:avLst/>
          </a:prstGeom>
          <a:ln>
            <a:solidFill>
              <a:schemeClr val="accent2"/>
            </a:solidFill>
          </a:ln>
        </p:spPr>
      </p:pic>
      <p:sp>
        <p:nvSpPr>
          <p:cNvPr id="866" name="Rectangle 2">
            <a:extLst>
              <a:ext uri="{FF2B5EF4-FFF2-40B4-BE49-F238E27FC236}">
                <a16:creationId xmlns:a16="http://schemas.microsoft.com/office/drawing/2014/main" id="{7ED07E32-D32D-4CEF-8573-555CFAA493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3510" y="4364311"/>
            <a:ext cx="1058952" cy="433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lvl="1" indent="0" algn="ctr" defTabSz="932060" eaLnBrk="1" hangingPunct="1">
              <a:spcBef>
                <a:spcPts val="1800"/>
              </a:spcBef>
              <a:buNone/>
              <a:defRPr/>
            </a:pPr>
            <a:r>
              <a:rPr lang="en-US" altLang="en-US" sz="1600">
                <a:solidFill>
                  <a:schemeClr val="tx1"/>
                </a:solidFill>
                <a:latin typeface="+mn-lt"/>
                <a:cs typeface="+mn-cs"/>
              </a:rPr>
              <a:t>Subset 1</a:t>
            </a:r>
          </a:p>
        </p:txBody>
      </p:sp>
      <p:sp>
        <p:nvSpPr>
          <p:cNvPr id="868" name="Rectangle 2">
            <a:extLst>
              <a:ext uri="{FF2B5EF4-FFF2-40B4-BE49-F238E27FC236}">
                <a16:creationId xmlns:a16="http://schemas.microsoft.com/office/drawing/2014/main" id="{C898EDFD-3C6C-408C-B170-EC821F80D1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77149" y="4408366"/>
            <a:ext cx="966085" cy="433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lvl="1" indent="0" algn="ctr" defTabSz="932060" eaLnBrk="1" hangingPunct="1">
              <a:spcBef>
                <a:spcPts val="1800"/>
              </a:spcBef>
              <a:buNone/>
              <a:defRPr/>
            </a:pPr>
            <a:r>
              <a:rPr lang="en-US" altLang="en-US" sz="1600">
                <a:solidFill>
                  <a:schemeClr val="tx1"/>
                </a:solidFill>
                <a:latin typeface="+mn-lt"/>
                <a:cs typeface="+mn-cs"/>
              </a:rPr>
              <a:t>Subset 2</a:t>
            </a:r>
          </a:p>
        </p:txBody>
      </p:sp>
      <p:pic>
        <p:nvPicPr>
          <p:cNvPr id="872" name="Picture 871">
            <a:extLst>
              <a:ext uri="{FF2B5EF4-FFF2-40B4-BE49-F238E27FC236}">
                <a16:creationId xmlns:a16="http://schemas.microsoft.com/office/drawing/2014/main" id="{4C78E4AD-437B-44CF-B1B4-C42B83EB2EE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123" t="7252" b="21052"/>
          <a:stretch/>
        </p:blipFill>
        <p:spPr>
          <a:xfrm>
            <a:off x="5445383" y="3479134"/>
            <a:ext cx="579171" cy="878791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262" name="Picture 261">
            <a:extLst>
              <a:ext uri="{FF2B5EF4-FFF2-40B4-BE49-F238E27FC236}">
                <a16:creationId xmlns:a16="http://schemas.microsoft.com/office/drawing/2014/main" id="{9D9055ED-0F6A-4178-9A47-0AD855CD3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1909" y="3382371"/>
            <a:ext cx="567351" cy="756468"/>
          </a:xfrm>
          <a:prstGeom prst="rect">
            <a:avLst/>
          </a:prstGeom>
          <a:ln>
            <a:solidFill>
              <a:schemeClr val="accent2"/>
            </a:solidFill>
          </a:ln>
        </p:spPr>
      </p:pic>
      <p:pic>
        <p:nvPicPr>
          <p:cNvPr id="263" name="Picture 262">
            <a:extLst>
              <a:ext uri="{FF2B5EF4-FFF2-40B4-BE49-F238E27FC236}">
                <a16:creationId xmlns:a16="http://schemas.microsoft.com/office/drawing/2014/main" id="{F411F0EC-95AA-479C-887C-B62C1DDE2C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123" t="7252" b="21052"/>
          <a:stretch/>
        </p:blipFill>
        <p:spPr>
          <a:xfrm>
            <a:off x="9063910" y="3476202"/>
            <a:ext cx="579171" cy="878791"/>
          </a:xfrm>
          <a:prstGeom prst="rect">
            <a:avLst/>
          </a:prstGeom>
          <a:ln>
            <a:solidFill>
              <a:schemeClr val="accent2"/>
            </a:solidFill>
          </a:ln>
        </p:spPr>
      </p:pic>
      <p:grpSp>
        <p:nvGrpSpPr>
          <p:cNvPr id="273" name="Group 272">
            <a:extLst>
              <a:ext uri="{FF2B5EF4-FFF2-40B4-BE49-F238E27FC236}">
                <a16:creationId xmlns:a16="http://schemas.microsoft.com/office/drawing/2014/main" id="{1EE7C100-013C-47CF-8D26-D8318C21D6CF}"/>
              </a:ext>
            </a:extLst>
          </p:cNvPr>
          <p:cNvGrpSpPr/>
          <p:nvPr/>
        </p:nvGrpSpPr>
        <p:grpSpPr>
          <a:xfrm>
            <a:off x="289910" y="2647175"/>
            <a:ext cx="824432" cy="972179"/>
            <a:chOff x="282777" y="2651983"/>
            <a:chExt cx="824432" cy="972179"/>
          </a:xfrm>
        </p:grpSpPr>
        <p:pic>
          <p:nvPicPr>
            <p:cNvPr id="274" name="Picture 273">
              <a:extLst>
                <a:ext uri="{FF2B5EF4-FFF2-40B4-BE49-F238E27FC236}">
                  <a16:creationId xmlns:a16="http://schemas.microsoft.com/office/drawing/2014/main" id="{6863B4E8-8914-4CA4-80DA-835022443A8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2777" y="2651983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275" name="Picture 274">
              <a:extLst>
                <a:ext uri="{FF2B5EF4-FFF2-40B4-BE49-F238E27FC236}">
                  <a16:creationId xmlns:a16="http://schemas.microsoft.com/office/drawing/2014/main" id="{88E4E180-5933-4C72-8AE4-4E7B40FC77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020" y="2743587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276" name="Picture 275">
              <a:extLst>
                <a:ext uri="{FF2B5EF4-FFF2-40B4-BE49-F238E27FC236}">
                  <a16:creationId xmlns:a16="http://schemas.microsoft.com/office/drawing/2014/main" id="{7C2A6AA6-3273-414B-86AC-FD145AA654B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9858" y="2867694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</p:grp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B6AB235D-6CD8-4270-8750-FC5D48CCA32B}"/>
              </a:ext>
            </a:extLst>
          </p:cNvPr>
          <p:cNvGrpSpPr/>
          <p:nvPr/>
        </p:nvGrpSpPr>
        <p:grpSpPr>
          <a:xfrm>
            <a:off x="268858" y="3835586"/>
            <a:ext cx="853982" cy="1088593"/>
            <a:chOff x="1347534" y="8373978"/>
            <a:chExt cx="2318085" cy="2954924"/>
          </a:xfrm>
        </p:grpSpPr>
        <p:pic>
          <p:nvPicPr>
            <p:cNvPr id="278" name="Picture 277">
              <a:extLst>
                <a:ext uri="{FF2B5EF4-FFF2-40B4-BE49-F238E27FC236}">
                  <a16:creationId xmlns:a16="http://schemas.microsoft.com/office/drawing/2014/main" id="{E561F92A-2E4D-4333-B4A8-6F02710FAD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1347534" y="8373978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279" name="Picture 278">
              <a:extLst>
                <a:ext uri="{FF2B5EF4-FFF2-40B4-BE49-F238E27FC236}">
                  <a16:creationId xmlns:a16="http://schemas.microsoft.com/office/drawing/2014/main" id="{024BD02A-627A-4936-B480-FAA6AD7546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1724522" y="8638672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280" name="Picture 279">
              <a:extLst>
                <a:ext uri="{FF2B5EF4-FFF2-40B4-BE49-F238E27FC236}">
                  <a16:creationId xmlns:a16="http://schemas.microsoft.com/office/drawing/2014/main" id="{E80911C8-0F43-4D63-8EFB-AFD7D657F2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2093492" y="8943473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</p:grpSp>
      <p:sp>
        <p:nvSpPr>
          <p:cNvPr id="161" name="Rectangle 2">
            <a:extLst>
              <a:ext uri="{FF2B5EF4-FFF2-40B4-BE49-F238E27FC236}">
                <a16:creationId xmlns:a16="http://schemas.microsoft.com/office/drawing/2014/main" id="{1F17D371-5DC7-460E-A414-1B6840E235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8826" y="3007674"/>
            <a:ext cx="1107709" cy="3207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lvl="1" indent="0" algn="ctr" defTabSz="932060" eaLnBrk="1" hangingPunct="1">
              <a:spcBef>
                <a:spcPts val="1800"/>
              </a:spcBef>
              <a:buNone/>
              <a:defRPr/>
            </a:pPr>
            <a:r>
              <a:rPr lang="en-GB" altLang="en-US" sz="1600">
                <a:solidFill>
                  <a:schemeClr val="tx1"/>
                </a:solidFill>
                <a:latin typeface="+mn-lt"/>
                <a:cs typeface="+mn-cs"/>
              </a:rPr>
              <a:t>Worker 1</a:t>
            </a:r>
            <a:endParaRPr lang="en-US" altLang="en-US" sz="160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65" name="Rectangle 2">
            <a:extLst>
              <a:ext uri="{FF2B5EF4-FFF2-40B4-BE49-F238E27FC236}">
                <a16:creationId xmlns:a16="http://schemas.microsoft.com/office/drawing/2014/main" id="{6913F70C-D6F3-486B-AEC9-E3C4A5ED11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81878" y="3010427"/>
            <a:ext cx="1107709" cy="3207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lvl="1" indent="0" algn="ctr" defTabSz="932060" eaLnBrk="1" hangingPunct="1">
              <a:spcBef>
                <a:spcPts val="1800"/>
              </a:spcBef>
              <a:buNone/>
              <a:defRPr/>
            </a:pPr>
            <a:r>
              <a:rPr lang="en-GB" altLang="en-US" sz="1600">
                <a:solidFill>
                  <a:schemeClr val="tx1"/>
                </a:solidFill>
                <a:latin typeface="+mn-lt"/>
                <a:cs typeface="+mn-cs"/>
              </a:rPr>
              <a:t>Worker 2</a:t>
            </a:r>
            <a:endParaRPr lang="en-US" altLang="en-US" sz="160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75" name="Rectangle 2">
            <a:extLst>
              <a:ext uri="{FF2B5EF4-FFF2-40B4-BE49-F238E27FC236}">
                <a16:creationId xmlns:a16="http://schemas.microsoft.com/office/drawing/2014/main" id="{F0A4366A-0CD5-4E9E-B0B0-ED02F220CD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3044" y="3308850"/>
            <a:ext cx="1279177" cy="292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lvl="1" indent="0" algn="ctr" defTabSz="932060" eaLnBrk="1" hangingPunct="1">
              <a:spcBef>
                <a:spcPts val="1800"/>
              </a:spcBef>
              <a:buNone/>
              <a:defRPr/>
            </a:pPr>
            <a:r>
              <a:rPr lang="en-GB" altLang="en-US" sz="1600">
                <a:solidFill>
                  <a:schemeClr val="tx1"/>
                </a:solidFill>
                <a:latin typeface="+mn-lt"/>
                <a:cs typeface="+mn-cs"/>
              </a:rPr>
              <a:t>Job manager</a:t>
            </a:r>
            <a:endParaRPr lang="en-US" altLang="en-US" sz="1600">
              <a:solidFill>
                <a:schemeClr val="tx1"/>
              </a:solidFill>
              <a:latin typeface="+mn-lt"/>
              <a:cs typeface="+mn-cs"/>
            </a:endParaRPr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1A2CE9A4-54CE-47D2-BA09-296A11410F79}"/>
              </a:ext>
            </a:extLst>
          </p:cNvPr>
          <p:cNvGrpSpPr/>
          <p:nvPr/>
        </p:nvGrpSpPr>
        <p:grpSpPr>
          <a:xfrm>
            <a:off x="3308588" y="3659673"/>
            <a:ext cx="1468089" cy="477267"/>
            <a:chOff x="3300904" y="3659673"/>
            <a:chExt cx="1468089" cy="477267"/>
          </a:xfrm>
        </p:grpSpPr>
        <p:cxnSp>
          <p:nvCxnSpPr>
            <p:cNvPr id="177" name="Straight Arrow Connector 176">
              <a:extLst>
                <a:ext uri="{FF2B5EF4-FFF2-40B4-BE49-F238E27FC236}">
                  <a16:creationId xmlns:a16="http://schemas.microsoft.com/office/drawing/2014/main" id="{55CD1897-0122-4321-A60D-A6FA3AD1AD8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300904" y="3898306"/>
              <a:ext cx="241912" cy="0"/>
            </a:xfrm>
            <a:prstGeom prst="straightConnector1">
              <a:avLst/>
            </a:prstGeom>
            <a:ln w="12700">
              <a:solidFill>
                <a:schemeClr val="tx2"/>
              </a:solidFill>
              <a:prstDash val="solid"/>
              <a:headEnd type="none"/>
              <a:tailEnd type="triangle"/>
            </a:ln>
            <a:extLst>
              <a:ext uri="{AF507438-7753-43e0-B8FC-AC1667EBCBE1}">
  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F0209279-293B-4A25-97BA-995C4D21DD52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27081" y="3898306"/>
              <a:ext cx="241912" cy="0"/>
            </a:xfrm>
            <a:prstGeom prst="straightConnector1">
              <a:avLst/>
            </a:prstGeom>
            <a:ln w="12700">
              <a:solidFill>
                <a:schemeClr val="tx2"/>
              </a:solidFill>
              <a:prstDash val="solid"/>
              <a:headEnd type="none"/>
              <a:tailEnd type="triangle"/>
            </a:ln>
            <a:extLst>
              <a:ext uri="{AF507438-7753-43e0-B8FC-AC1667EBCBE1}">
  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9" name="Group 178">
              <a:extLst>
                <a:ext uri="{FF2B5EF4-FFF2-40B4-BE49-F238E27FC236}">
                  <a16:creationId xmlns:a16="http://schemas.microsoft.com/office/drawing/2014/main" id="{BD26947B-A503-442A-9194-D6836D209FC5}"/>
                </a:ext>
              </a:extLst>
            </p:cNvPr>
            <p:cNvGrpSpPr/>
            <p:nvPr/>
          </p:nvGrpSpPr>
          <p:grpSpPr>
            <a:xfrm>
              <a:off x="3636239" y="3659673"/>
              <a:ext cx="821487" cy="477267"/>
              <a:chOff x="5122624" y="3413914"/>
              <a:chExt cx="1991057" cy="1156763"/>
            </a:xfrm>
          </p:grpSpPr>
          <p:sp>
            <p:nvSpPr>
              <p:cNvPr id="180" name="Freeform 30">
                <a:extLst>
                  <a:ext uri="{FF2B5EF4-FFF2-40B4-BE49-F238E27FC236}">
                    <a16:creationId xmlns:a16="http://schemas.microsoft.com/office/drawing/2014/main" id="{C2B7BEC0-4BC7-47C5-93D1-06C25DEA2D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22624" y="3413914"/>
                <a:ext cx="1991057" cy="1156763"/>
              </a:xfrm>
              <a:custGeom>
                <a:avLst/>
                <a:gdLst>
                  <a:gd name="T0" fmla="*/ 270 w 419"/>
                  <a:gd name="T1" fmla="*/ 243 h 243"/>
                  <a:gd name="T2" fmla="*/ 365 w 419"/>
                  <a:gd name="T3" fmla="*/ 243 h 243"/>
                  <a:gd name="T4" fmla="*/ 419 w 419"/>
                  <a:gd name="T5" fmla="*/ 189 h 243"/>
                  <a:gd name="T6" fmla="*/ 365 w 419"/>
                  <a:gd name="T7" fmla="*/ 135 h 243"/>
                  <a:gd name="T8" fmla="*/ 224 w 419"/>
                  <a:gd name="T9" fmla="*/ 0 h 243"/>
                  <a:gd name="T10" fmla="*/ 81 w 419"/>
                  <a:gd name="T11" fmla="*/ 108 h 243"/>
                  <a:gd name="T12" fmla="*/ 70 w 419"/>
                  <a:gd name="T13" fmla="*/ 108 h 243"/>
                  <a:gd name="T14" fmla="*/ 0 w 419"/>
                  <a:gd name="T15" fmla="*/ 175 h 243"/>
                  <a:gd name="T16" fmla="*/ 68 w 419"/>
                  <a:gd name="T17" fmla="*/ 243 h 243"/>
                  <a:gd name="T18" fmla="*/ 270 w 419"/>
                  <a:gd name="T19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9" h="243">
                    <a:moveTo>
                      <a:pt x="270" y="243"/>
                    </a:moveTo>
                    <a:cubicBezTo>
                      <a:pt x="365" y="243"/>
                      <a:pt x="365" y="243"/>
                      <a:pt x="365" y="243"/>
                    </a:cubicBezTo>
                    <a:cubicBezTo>
                      <a:pt x="396" y="243"/>
                      <a:pt x="419" y="218"/>
                      <a:pt x="419" y="189"/>
                    </a:cubicBezTo>
                    <a:cubicBezTo>
                      <a:pt x="419" y="159"/>
                      <a:pt x="396" y="135"/>
                      <a:pt x="365" y="135"/>
                    </a:cubicBezTo>
                    <a:cubicBezTo>
                      <a:pt x="365" y="60"/>
                      <a:pt x="301" y="0"/>
                      <a:pt x="224" y="0"/>
                    </a:cubicBezTo>
                    <a:cubicBezTo>
                      <a:pt x="155" y="0"/>
                      <a:pt x="94" y="45"/>
                      <a:pt x="81" y="108"/>
                    </a:cubicBezTo>
                    <a:cubicBezTo>
                      <a:pt x="81" y="108"/>
                      <a:pt x="76" y="108"/>
                      <a:pt x="70" y="108"/>
                    </a:cubicBezTo>
                    <a:cubicBezTo>
                      <a:pt x="32" y="108"/>
                      <a:pt x="0" y="138"/>
                      <a:pt x="0" y="175"/>
                    </a:cubicBezTo>
                    <a:cubicBezTo>
                      <a:pt x="0" y="212"/>
                      <a:pt x="29" y="243"/>
                      <a:pt x="68" y="243"/>
                    </a:cubicBezTo>
                    <a:cubicBezTo>
                      <a:pt x="270" y="243"/>
                      <a:pt x="270" y="243"/>
                      <a:pt x="270" y="243"/>
                    </a:cubicBezTo>
                  </a:path>
                </a:pathLst>
              </a:custGeom>
              <a:solidFill>
                <a:schemeClr val="bg1"/>
              </a:solidFill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48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endParaRPr>
              </a:p>
            </p:txBody>
          </p: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586C04E3-0EA9-4D84-B0AB-677E3FC6E833}"/>
                  </a:ext>
                </a:extLst>
              </p:cNvPr>
              <p:cNvGrpSpPr/>
              <p:nvPr/>
            </p:nvGrpSpPr>
            <p:grpSpPr>
              <a:xfrm rot="16200000">
                <a:off x="5722202" y="3514203"/>
                <a:ext cx="724294" cy="878207"/>
                <a:chOff x="10421433" y="2560993"/>
                <a:chExt cx="1124422" cy="1363363"/>
              </a:xfrm>
            </p:grpSpPr>
            <p:sp>
              <p:nvSpPr>
                <p:cNvPr id="182" name="gear_3">
                  <a:extLst>
                    <a:ext uri="{FF2B5EF4-FFF2-40B4-BE49-F238E27FC236}">
                      <a16:creationId xmlns:a16="http://schemas.microsoft.com/office/drawing/2014/main" id="{2C76387B-AF87-423C-BE92-882E8B489C38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0421433" y="2560993"/>
                  <a:ext cx="735341" cy="741572"/>
                </a:xfrm>
                <a:custGeom>
                  <a:avLst/>
                  <a:gdLst>
                    <a:gd name="T0" fmla="*/ 81 w 327"/>
                    <a:gd name="T1" fmla="*/ 162 h 327"/>
                    <a:gd name="T2" fmla="*/ 162 w 327"/>
                    <a:gd name="T3" fmla="*/ 80 h 327"/>
                    <a:gd name="T4" fmla="*/ 244 w 327"/>
                    <a:gd name="T5" fmla="*/ 162 h 327"/>
                    <a:gd name="T6" fmla="*/ 162 w 327"/>
                    <a:gd name="T7" fmla="*/ 243 h 327"/>
                    <a:gd name="T8" fmla="*/ 81 w 327"/>
                    <a:gd name="T9" fmla="*/ 162 h 327"/>
                    <a:gd name="T10" fmla="*/ 298 w 327"/>
                    <a:gd name="T11" fmla="*/ 162 h 327"/>
                    <a:gd name="T12" fmla="*/ 295 w 327"/>
                    <a:gd name="T13" fmla="*/ 135 h 327"/>
                    <a:gd name="T14" fmla="*/ 327 w 327"/>
                    <a:gd name="T15" fmla="*/ 117 h 327"/>
                    <a:gd name="T16" fmla="*/ 286 w 327"/>
                    <a:gd name="T17" fmla="*/ 46 h 327"/>
                    <a:gd name="T18" fmla="*/ 256 w 327"/>
                    <a:gd name="T19" fmla="*/ 64 h 327"/>
                    <a:gd name="T20" fmla="*/ 205 w 327"/>
                    <a:gd name="T21" fmla="*/ 33 h 327"/>
                    <a:gd name="T22" fmla="*/ 205 w 327"/>
                    <a:gd name="T23" fmla="*/ 0 h 327"/>
                    <a:gd name="T24" fmla="*/ 124 w 327"/>
                    <a:gd name="T25" fmla="*/ 0 h 327"/>
                    <a:gd name="T26" fmla="*/ 124 w 327"/>
                    <a:gd name="T27" fmla="*/ 31 h 327"/>
                    <a:gd name="T28" fmla="*/ 68 w 327"/>
                    <a:gd name="T29" fmla="*/ 64 h 327"/>
                    <a:gd name="T30" fmla="*/ 41 w 327"/>
                    <a:gd name="T31" fmla="*/ 48 h 327"/>
                    <a:gd name="T32" fmla="*/ 0 w 327"/>
                    <a:gd name="T33" fmla="*/ 119 h 327"/>
                    <a:gd name="T34" fmla="*/ 29 w 327"/>
                    <a:gd name="T35" fmla="*/ 135 h 327"/>
                    <a:gd name="T36" fmla="*/ 26 w 327"/>
                    <a:gd name="T37" fmla="*/ 162 h 327"/>
                    <a:gd name="T38" fmla="*/ 30 w 327"/>
                    <a:gd name="T39" fmla="*/ 194 h 327"/>
                    <a:gd name="T40" fmla="*/ 3 w 327"/>
                    <a:gd name="T41" fmla="*/ 210 h 327"/>
                    <a:gd name="T42" fmla="*/ 43 w 327"/>
                    <a:gd name="T43" fmla="*/ 280 h 327"/>
                    <a:gd name="T44" fmla="*/ 72 w 327"/>
                    <a:gd name="T45" fmla="*/ 264 h 327"/>
                    <a:gd name="T46" fmla="*/ 124 w 327"/>
                    <a:gd name="T47" fmla="*/ 292 h 327"/>
                    <a:gd name="T48" fmla="*/ 124 w 327"/>
                    <a:gd name="T49" fmla="*/ 327 h 327"/>
                    <a:gd name="T50" fmla="*/ 205 w 327"/>
                    <a:gd name="T51" fmla="*/ 327 h 327"/>
                    <a:gd name="T52" fmla="*/ 205 w 327"/>
                    <a:gd name="T53" fmla="*/ 291 h 327"/>
                    <a:gd name="T54" fmla="*/ 252 w 327"/>
                    <a:gd name="T55" fmla="*/ 264 h 327"/>
                    <a:gd name="T56" fmla="*/ 283 w 327"/>
                    <a:gd name="T57" fmla="*/ 282 h 327"/>
                    <a:gd name="T58" fmla="*/ 324 w 327"/>
                    <a:gd name="T59" fmla="*/ 212 h 327"/>
                    <a:gd name="T60" fmla="*/ 294 w 327"/>
                    <a:gd name="T61" fmla="*/ 194 h 327"/>
                    <a:gd name="T62" fmla="*/ 298 w 327"/>
                    <a:gd name="T63" fmla="*/ 162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27" h="327">
                      <a:moveTo>
                        <a:pt x="81" y="162"/>
                      </a:moveTo>
                      <a:cubicBezTo>
                        <a:pt x="81" y="117"/>
                        <a:pt x="117" y="80"/>
                        <a:pt x="162" y="80"/>
                      </a:cubicBezTo>
                      <a:cubicBezTo>
                        <a:pt x="207" y="80"/>
                        <a:pt x="244" y="117"/>
                        <a:pt x="244" y="162"/>
                      </a:cubicBezTo>
                      <a:cubicBezTo>
                        <a:pt x="244" y="207"/>
                        <a:pt x="207" y="243"/>
                        <a:pt x="162" y="243"/>
                      </a:cubicBezTo>
                      <a:cubicBezTo>
                        <a:pt x="117" y="243"/>
                        <a:pt x="81" y="207"/>
                        <a:pt x="81" y="162"/>
                      </a:cubicBezTo>
                      <a:close/>
                      <a:moveTo>
                        <a:pt x="298" y="162"/>
                      </a:moveTo>
                      <a:cubicBezTo>
                        <a:pt x="298" y="153"/>
                        <a:pt x="297" y="144"/>
                        <a:pt x="295" y="135"/>
                      </a:cubicBezTo>
                      <a:cubicBezTo>
                        <a:pt x="327" y="117"/>
                        <a:pt x="327" y="117"/>
                        <a:pt x="327" y="117"/>
                      </a:cubicBezTo>
                      <a:cubicBezTo>
                        <a:pt x="286" y="46"/>
                        <a:pt x="286" y="46"/>
                        <a:pt x="286" y="46"/>
                      </a:cubicBezTo>
                      <a:cubicBezTo>
                        <a:pt x="256" y="64"/>
                        <a:pt x="256" y="64"/>
                        <a:pt x="256" y="64"/>
                      </a:cubicBezTo>
                      <a:cubicBezTo>
                        <a:pt x="242" y="50"/>
                        <a:pt x="225" y="39"/>
                        <a:pt x="205" y="33"/>
                      </a:cubicBezTo>
                      <a:cubicBezTo>
                        <a:pt x="205" y="0"/>
                        <a:pt x="205" y="0"/>
                        <a:pt x="205" y="0"/>
                      </a:cubicBezTo>
                      <a:cubicBezTo>
                        <a:pt x="124" y="0"/>
                        <a:pt x="124" y="0"/>
                        <a:pt x="124" y="0"/>
                      </a:cubicBezTo>
                      <a:cubicBezTo>
                        <a:pt x="124" y="31"/>
                        <a:pt x="124" y="31"/>
                        <a:pt x="124" y="31"/>
                      </a:cubicBezTo>
                      <a:cubicBezTo>
                        <a:pt x="103" y="38"/>
                        <a:pt x="84" y="49"/>
                        <a:pt x="68" y="64"/>
                      </a:cubicBezTo>
                      <a:cubicBezTo>
                        <a:pt x="41" y="48"/>
                        <a:pt x="41" y="48"/>
                        <a:pt x="41" y="48"/>
                      </a:cubicBezTo>
                      <a:cubicBezTo>
                        <a:pt x="0" y="119"/>
                        <a:pt x="0" y="119"/>
                        <a:pt x="0" y="119"/>
                      </a:cubicBezTo>
                      <a:cubicBezTo>
                        <a:pt x="29" y="135"/>
                        <a:pt x="29" y="135"/>
                        <a:pt x="29" y="135"/>
                      </a:cubicBezTo>
                      <a:cubicBezTo>
                        <a:pt x="27" y="144"/>
                        <a:pt x="26" y="153"/>
                        <a:pt x="26" y="162"/>
                      </a:cubicBezTo>
                      <a:cubicBezTo>
                        <a:pt x="26" y="173"/>
                        <a:pt x="28" y="184"/>
                        <a:pt x="30" y="194"/>
                      </a:cubicBezTo>
                      <a:cubicBezTo>
                        <a:pt x="3" y="210"/>
                        <a:pt x="3" y="210"/>
                        <a:pt x="3" y="210"/>
                      </a:cubicBezTo>
                      <a:cubicBezTo>
                        <a:pt x="43" y="280"/>
                        <a:pt x="43" y="280"/>
                        <a:pt x="43" y="280"/>
                      </a:cubicBezTo>
                      <a:cubicBezTo>
                        <a:pt x="72" y="264"/>
                        <a:pt x="72" y="264"/>
                        <a:pt x="72" y="264"/>
                      </a:cubicBezTo>
                      <a:cubicBezTo>
                        <a:pt x="87" y="277"/>
                        <a:pt x="105" y="287"/>
                        <a:pt x="124" y="292"/>
                      </a:cubicBezTo>
                      <a:cubicBezTo>
                        <a:pt x="124" y="327"/>
                        <a:pt x="124" y="327"/>
                        <a:pt x="124" y="327"/>
                      </a:cubicBezTo>
                      <a:cubicBezTo>
                        <a:pt x="205" y="327"/>
                        <a:pt x="205" y="327"/>
                        <a:pt x="205" y="327"/>
                      </a:cubicBezTo>
                      <a:cubicBezTo>
                        <a:pt x="205" y="291"/>
                        <a:pt x="205" y="291"/>
                        <a:pt x="205" y="291"/>
                      </a:cubicBezTo>
                      <a:cubicBezTo>
                        <a:pt x="223" y="285"/>
                        <a:pt x="238" y="276"/>
                        <a:pt x="252" y="264"/>
                      </a:cubicBezTo>
                      <a:cubicBezTo>
                        <a:pt x="283" y="282"/>
                        <a:pt x="283" y="282"/>
                        <a:pt x="283" y="282"/>
                      </a:cubicBezTo>
                      <a:cubicBezTo>
                        <a:pt x="324" y="212"/>
                        <a:pt x="324" y="212"/>
                        <a:pt x="324" y="212"/>
                      </a:cubicBezTo>
                      <a:cubicBezTo>
                        <a:pt x="294" y="194"/>
                        <a:pt x="294" y="194"/>
                        <a:pt x="294" y="194"/>
                      </a:cubicBezTo>
                      <a:cubicBezTo>
                        <a:pt x="297" y="184"/>
                        <a:pt x="298" y="173"/>
                        <a:pt x="298" y="162"/>
                      </a:cubicBezTo>
                      <a:close/>
                    </a:path>
                  </a:pathLst>
                </a:custGeom>
                <a:noFill/>
                <a:ln w="15875">
                  <a:solidFill>
                    <a:schemeClr val="tx2"/>
                  </a:solidFill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</a:endParaRPr>
                </a:p>
              </p:txBody>
            </p:sp>
            <p:sp>
              <p:nvSpPr>
                <p:cNvPr id="183" name="gear_3">
                  <a:extLst>
                    <a:ext uri="{FF2B5EF4-FFF2-40B4-BE49-F238E27FC236}">
                      <a16:creationId xmlns:a16="http://schemas.microsoft.com/office/drawing/2014/main" id="{10C289BB-A8DC-4E15-BF68-76B91DA81582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0900340" y="3273373"/>
                  <a:ext cx="645515" cy="650983"/>
                </a:xfrm>
                <a:custGeom>
                  <a:avLst/>
                  <a:gdLst>
                    <a:gd name="T0" fmla="*/ 81 w 327"/>
                    <a:gd name="T1" fmla="*/ 162 h 327"/>
                    <a:gd name="T2" fmla="*/ 162 w 327"/>
                    <a:gd name="T3" fmla="*/ 80 h 327"/>
                    <a:gd name="T4" fmla="*/ 244 w 327"/>
                    <a:gd name="T5" fmla="*/ 162 h 327"/>
                    <a:gd name="T6" fmla="*/ 162 w 327"/>
                    <a:gd name="T7" fmla="*/ 243 h 327"/>
                    <a:gd name="T8" fmla="*/ 81 w 327"/>
                    <a:gd name="T9" fmla="*/ 162 h 327"/>
                    <a:gd name="T10" fmla="*/ 298 w 327"/>
                    <a:gd name="T11" fmla="*/ 162 h 327"/>
                    <a:gd name="T12" fmla="*/ 295 w 327"/>
                    <a:gd name="T13" fmla="*/ 135 h 327"/>
                    <a:gd name="T14" fmla="*/ 327 w 327"/>
                    <a:gd name="T15" fmla="*/ 117 h 327"/>
                    <a:gd name="T16" fmla="*/ 286 w 327"/>
                    <a:gd name="T17" fmla="*/ 46 h 327"/>
                    <a:gd name="T18" fmla="*/ 256 w 327"/>
                    <a:gd name="T19" fmla="*/ 64 h 327"/>
                    <a:gd name="T20" fmla="*/ 205 w 327"/>
                    <a:gd name="T21" fmla="*/ 33 h 327"/>
                    <a:gd name="T22" fmla="*/ 205 w 327"/>
                    <a:gd name="T23" fmla="*/ 0 h 327"/>
                    <a:gd name="T24" fmla="*/ 124 w 327"/>
                    <a:gd name="T25" fmla="*/ 0 h 327"/>
                    <a:gd name="T26" fmla="*/ 124 w 327"/>
                    <a:gd name="T27" fmla="*/ 31 h 327"/>
                    <a:gd name="T28" fmla="*/ 68 w 327"/>
                    <a:gd name="T29" fmla="*/ 64 h 327"/>
                    <a:gd name="T30" fmla="*/ 41 w 327"/>
                    <a:gd name="T31" fmla="*/ 48 h 327"/>
                    <a:gd name="T32" fmla="*/ 0 w 327"/>
                    <a:gd name="T33" fmla="*/ 119 h 327"/>
                    <a:gd name="T34" fmla="*/ 29 w 327"/>
                    <a:gd name="T35" fmla="*/ 135 h 327"/>
                    <a:gd name="T36" fmla="*/ 26 w 327"/>
                    <a:gd name="T37" fmla="*/ 162 h 327"/>
                    <a:gd name="T38" fmla="*/ 30 w 327"/>
                    <a:gd name="T39" fmla="*/ 194 h 327"/>
                    <a:gd name="T40" fmla="*/ 3 w 327"/>
                    <a:gd name="T41" fmla="*/ 210 h 327"/>
                    <a:gd name="T42" fmla="*/ 43 w 327"/>
                    <a:gd name="T43" fmla="*/ 280 h 327"/>
                    <a:gd name="T44" fmla="*/ 72 w 327"/>
                    <a:gd name="T45" fmla="*/ 264 h 327"/>
                    <a:gd name="T46" fmla="*/ 124 w 327"/>
                    <a:gd name="T47" fmla="*/ 292 h 327"/>
                    <a:gd name="T48" fmla="*/ 124 w 327"/>
                    <a:gd name="T49" fmla="*/ 327 h 327"/>
                    <a:gd name="T50" fmla="*/ 205 w 327"/>
                    <a:gd name="T51" fmla="*/ 327 h 327"/>
                    <a:gd name="T52" fmla="*/ 205 w 327"/>
                    <a:gd name="T53" fmla="*/ 291 h 327"/>
                    <a:gd name="T54" fmla="*/ 252 w 327"/>
                    <a:gd name="T55" fmla="*/ 264 h 327"/>
                    <a:gd name="T56" fmla="*/ 283 w 327"/>
                    <a:gd name="T57" fmla="*/ 282 h 327"/>
                    <a:gd name="T58" fmla="*/ 324 w 327"/>
                    <a:gd name="T59" fmla="*/ 212 h 327"/>
                    <a:gd name="T60" fmla="*/ 294 w 327"/>
                    <a:gd name="T61" fmla="*/ 194 h 327"/>
                    <a:gd name="T62" fmla="*/ 298 w 327"/>
                    <a:gd name="T63" fmla="*/ 162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27" h="327">
                      <a:moveTo>
                        <a:pt x="81" y="162"/>
                      </a:moveTo>
                      <a:cubicBezTo>
                        <a:pt x="81" y="117"/>
                        <a:pt x="117" y="80"/>
                        <a:pt x="162" y="80"/>
                      </a:cubicBezTo>
                      <a:cubicBezTo>
                        <a:pt x="207" y="80"/>
                        <a:pt x="244" y="117"/>
                        <a:pt x="244" y="162"/>
                      </a:cubicBezTo>
                      <a:cubicBezTo>
                        <a:pt x="244" y="207"/>
                        <a:pt x="207" y="243"/>
                        <a:pt x="162" y="243"/>
                      </a:cubicBezTo>
                      <a:cubicBezTo>
                        <a:pt x="117" y="243"/>
                        <a:pt x="81" y="207"/>
                        <a:pt x="81" y="162"/>
                      </a:cubicBezTo>
                      <a:close/>
                      <a:moveTo>
                        <a:pt x="298" y="162"/>
                      </a:moveTo>
                      <a:cubicBezTo>
                        <a:pt x="298" y="153"/>
                        <a:pt x="297" y="144"/>
                        <a:pt x="295" y="135"/>
                      </a:cubicBezTo>
                      <a:cubicBezTo>
                        <a:pt x="327" y="117"/>
                        <a:pt x="327" y="117"/>
                        <a:pt x="327" y="117"/>
                      </a:cubicBezTo>
                      <a:cubicBezTo>
                        <a:pt x="286" y="46"/>
                        <a:pt x="286" y="46"/>
                        <a:pt x="286" y="46"/>
                      </a:cubicBezTo>
                      <a:cubicBezTo>
                        <a:pt x="256" y="64"/>
                        <a:pt x="256" y="64"/>
                        <a:pt x="256" y="64"/>
                      </a:cubicBezTo>
                      <a:cubicBezTo>
                        <a:pt x="242" y="50"/>
                        <a:pt x="225" y="39"/>
                        <a:pt x="205" y="33"/>
                      </a:cubicBezTo>
                      <a:cubicBezTo>
                        <a:pt x="205" y="0"/>
                        <a:pt x="205" y="0"/>
                        <a:pt x="205" y="0"/>
                      </a:cubicBezTo>
                      <a:cubicBezTo>
                        <a:pt x="124" y="0"/>
                        <a:pt x="124" y="0"/>
                        <a:pt x="124" y="0"/>
                      </a:cubicBezTo>
                      <a:cubicBezTo>
                        <a:pt x="124" y="31"/>
                        <a:pt x="124" y="31"/>
                        <a:pt x="124" y="31"/>
                      </a:cubicBezTo>
                      <a:cubicBezTo>
                        <a:pt x="103" y="38"/>
                        <a:pt x="84" y="49"/>
                        <a:pt x="68" y="64"/>
                      </a:cubicBezTo>
                      <a:cubicBezTo>
                        <a:pt x="41" y="48"/>
                        <a:pt x="41" y="48"/>
                        <a:pt x="41" y="48"/>
                      </a:cubicBezTo>
                      <a:cubicBezTo>
                        <a:pt x="0" y="119"/>
                        <a:pt x="0" y="119"/>
                        <a:pt x="0" y="119"/>
                      </a:cubicBezTo>
                      <a:cubicBezTo>
                        <a:pt x="29" y="135"/>
                        <a:pt x="29" y="135"/>
                        <a:pt x="29" y="135"/>
                      </a:cubicBezTo>
                      <a:cubicBezTo>
                        <a:pt x="27" y="144"/>
                        <a:pt x="26" y="153"/>
                        <a:pt x="26" y="162"/>
                      </a:cubicBezTo>
                      <a:cubicBezTo>
                        <a:pt x="26" y="173"/>
                        <a:pt x="28" y="184"/>
                        <a:pt x="30" y="194"/>
                      </a:cubicBezTo>
                      <a:cubicBezTo>
                        <a:pt x="3" y="210"/>
                        <a:pt x="3" y="210"/>
                        <a:pt x="3" y="210"/>
                      </a:cubicBezTo>
                      <a:cubicBezTo>
                        <a:pt x="43" y="280"/>
                        <a:pt x="43" y="280"/>
                        <a:pt x="43" y="280"/>
                      </a:cubicBezTo>
                      <a:cubicBezTo>
                        <a:pt x="72" y="264"/>
                        <a:pt x="72" y="264"/>
                        <a:pt x="72" y="264"/>
                      </a:cubicBezTo>
                      <a:cubicBezTo>
                        <a:pt x="87" y="277"/>
                        <a:pt x="105" y="287"/>
                        <a:pt x="124" y="292"/>
                      </a:cubicBezTo>
                      <a:cubicBezTo>
                        <a:pt x="124" y="327"/>
                        <a:pt x="124" y="327"/>
                        <a:pt x="124" y="327"/>
                      </a:cubicBezTo>
                      <a:cubicBezTo>
                        <a:pt x="205" y="327"/>
                        <a:pt x="205" y="327"/>
                        <a:pt x="205" y="327"/>
                      </a:cubicBezTo>
                      <a:cubicBezTo>
                        <a:pt x="205" y="291"/>
                        <a:pt x="205" y="291"/>
                        <a:pt x="205" y="291"/>
                      </a:cubicBezTo>
                      <a:cubicBezTo>
                        <a:pt x="223" y="285"/>
                        <a:pt x="238" y="276"/>
                        <a:pt x="252" y="264"/>
                      </a:cubicBezTo>
                      <a:cubicBezTo>
                        <a:pt x="283" y="282"/>
                        <a:pt x="283" y="282"/>
                        <a:pt x="283" y="282"/>
                      </a:cubicBezTo>
                      <a:cubicBezTo>
                        <a:pt x="324" y="212"/>
                        <a:pt x="324" y="212"/>
                        <a:pt x="324" y="212"/>
                      </a:cubicBezTo>
                      <a:cubicBezTo>
                        <a:pt x="294" y="194"/>
                        <a:pt x="294" y="194"/>
                        <a:pt x="294" y="194"/>
                      </a:cubicBezTo>
                      <a:cubicBezTo>
                        <a:pt x="297" y="184"/>
                        <a:pt x="298" y="173"/>
                        <a:pt x="298" y="162"/>
                      </a:cubicBezTo>
                      <a:close/>
                    </a:path>
                  </a:pathLst>
                </a:custGeom>
                <a:noFill/>
                <a:ln w="15875">
                  <a:solidFill>
                    <a:schemeClr val="tx2"/>
                  </a:solidFill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</a:endParaRPr>
                </a:p>
              </p:txBody>
            </p:sp>
          </p:grpSp>
        </p:grpSp>
      </p:grpSp>
      <p:grpSp>
        <p:nvGrpSpPr>
          <p:cNvPr id="169" name="Group 168">
            <a:extLst>
              <a:ext uri="{FF2B5EF4-FFF2-40B4-BE49-F238E27FC236}">
                <a16:creationId xmlns:a16="http://schemas.microsoft.com/office/drawing/2014/main" id="{45E488AB-7AE7-4286-90A9-8380F5AB286F}"/>
              </a:ext>
            </a:extLst>
          </p:cNvPr>
          <p:cNvGrpSpPr/>
          <p:nvPr/>
        </p:nvGrpSpPr>
        <p:grpSpPr>
          <a:xfrm>
            <a:off x="5567937" y="2321232"/>
            <a:ext cx="849485" cy="642164"/>
            <a:chOff x="7669747" y="4810232"/>
            <a:chExt cx="520064" cy="393139"/>
          </a:xfrm>
          <a:noFill/>
        </p:grpSpPr>
        <p:grpSp>
          <p:nvGrpSpPr>
            <p:cNvPr id="170" name="Group 4">
              <a:extLst>
                <a:ext uri="{FF2B5EF4-FFF2-40B4-BE49-F238E27FC236}">
                  <a16:creationId xmlns:a16="http://schemas.microsoft.com/office/drawing/2014/main" id="{01544C8A-9D01-406D-82C2-AD1700BE61C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669747" y="4810232"/>
              <a:ext cx="520064" cy="393139"/>
              <a:chOff x="3728" y="2083"/>
              <a:chExt cx="245" cy="174"/>
            </a:xfrm>
            <a:grpFill/>
          </p:grpSpPr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D24700FF-4252-479F-9180-12964F6022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8" y="2083"/>
                <a:ext cx="245" cy="138"/>
              </a:xfrm>
              <a:prstGeom prst="rect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  <p:sp>
            <p:nvSpPr>
              <p:cNvPr id="186" name="Line 7">
                <a:extLst>
                  <a:ext uri="{FF2B5EF4-FFF2-40B4-BE49-F238E27FC236}">
                    <a16:creationId xmlns:a16="http://schemas.microsoft.com/office/drawing/2014/main" id="{506AD683-7D22-417A-9744-1EEB759599C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50" y="2221"/>
                <a:ext cx="0" cy="36"/>
              </a:xfrm>
              <a:prstGeom prst="line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  <p:sp>
            <p:nvSpPr>
              <p:cNvPr id="187" name="Line 8">
                <a:extLst>
                  <a:ext uri="{FF2B5EF4-FFF2-40B4-BE49-F238E27FC236}">
                    <a16:creationId xmlns:a16="http://schemas.microsoft.com/office/drawing/2014/main" id="{DC91008F-9F3D-4941-9EDE-3ED237AA7E98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08" y="2257"/>
                <a:ext cx="86" cy="0"/>
              </a:xfrm>
              <a:prstGeom prst="line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</p:grp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C391299A-D0F2-4E30-A28D-1F2D763EDF65}"/>
                </a:ext>
              </a:extLst>
            </p:cNvPr>
            <p:cNvGrpSpPr/>
            <p:nvPr/>
          </p:nvGrpSpPr>
          <p:grpSpPr>
            <a:xfrm>
              <a:off x="7857378" y="4871216"/>
              <a:ext cx="164327" cy="180784"/>
              <a:chOff x="5834040" y="2879832"/>
              <a:chExt cx="279258" cy="307228"/>
            </a:xfrm>
            <a:grpFill/>
          </p:grpSpPr>
          <p:sp>
            <p:nvSpPr>
              <p:cNvPr id="172" name="Freeform: Shape 843">
                <a:extLst>
                  <a:ext uri="{FF2B5EF4-FFF2-40B4-BE49-F238E27FC236}">
                    <a16:creationId xmlns:a16="http://schemas.microsoft.com/office/drawing/2014/main" id="{F170668E-9E85-4AC1-AAEC-4207504D3CEC}"/>
                  </a:ext>
                </a:extLst>
              </p:cNvPr>
              <p:cNvSpPr/>
              <p:nvPr/>
            </p:nvSpPr>
            <p:spPr bwMode="auto">
              <a:xfrm>
                <a:off x="5834040" y="2879832"/>
                <a:ext cx="279258" cy="307228"/>
              </a:xfrm>
              <a:custGeom>
                <a:avLst/>
                <a:gdLst>
                  <a:gd name="connsiteX0" fmla="*/ 139628 w 279256"/>
                  <a:gd name="connsiteY0" fmla="*/ 0 h 307228"/>
                  <a:gd name="connsiteX1" fmla="*/ 279256 w 279256"/>
                  <a:gd name="connsiteY1" fmla="*/ 76617 h 307228"/>
                  <a:gd name="connsiteX2" fmla="*/ 279256 w 279256"/>
                  <a:gd name="connsiteY2" fmla="*/ 230611 h 307228"/>
                  <a:gd name="connsiteX3" fmla="*/ 139628 w 279256"/>
                  <a:gd name="connsiteY3" fmla="*/ 307228 h 307228"/>
                  <a:gd name="connsiteX4" fmla="*/ 0 w 279256"/>
                  <a:gd name="connsiteY4" fmla="*/ 230611 h 307228"/>
                  <a:gd name="connsiteX5" fmla="*/ 0 w 279256"/>
                  <a:gd name="connsiteY5" fmla="*/ 76617 h 307228"/>
                  <a:gd name="connsiteX6" fmla="*/ 139628 w 279256"/>
                  <a:gd name="connsiteY6" fmla="*/ 0 h 30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256" h="307228">
                    <a:moveTo>
                      <a:pt x="139628" y="0"/>
                    </a:moveTo>
                    <a:lnTo>
                      <a:pt x="279256" y="76617"/>
                    </a:lnTo>
                    <a:lnTo>
                      <a:pt x="279256" y="230611"/>
                    </a:lnTo>
                    <a:lnTo>
                      <a:pt x="139628" y="307228"/>
                    </a:lnTo>
                    <a:lnTo>
                      <a:pt x="0" y="230611"/>
                    </a:lnTo>
                    <a:lnTo>
                      <a:pt x="0" y="76617"/>
                    </a:lnTo>
                    <a:lnTo>
                      <a:pt x="139628" y="0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chemeClr val="tx2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448" kern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3F4159A4-113B-4528-8DB2-57EC05D951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34046" y="2956449"/>
                <a:ext cx="139620" cy="76997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  <p:cxnSp>
            <p:nvCxnSpPr>
              <p:cNvPr id="174" name="Straight Connector 173">
                <a:extLst>
                  <a:ext uri="{FF2B5EF4-FFF2-40B4-BE49-F238E27FC236}">
                    <a16:creationId xmlns:a16="http://schemas.microsoft.com/office/drawing/2014/main" id="{27F136EE-8F04-445D-99D4-CD7272BEEA2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73659" y="2956449"/>
                <a:ext cx="139630" cy="76997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56BF46B1-3B3A-4E3E-B9AC-EB753ADAC6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73664" y="3033446"/>
                <a:ext cx="0" cy="153614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</p:grpSp>
      </p:grpSp>
      <p:grpSp>
        <p:nvGrpSpPr>
          <p:cNvPr id="188" name="Group 187">
            <a:extLst>
              <a:ext uri="{FF2B5EF4-FFF2-40B4-BE49-F238E27FC236}">
                <a16:creationId xmlns:a16="http://schemas.microsoft.com/office/drawing/2014/main" id="{E0102042-D5D0-48B7-8E9E-B4851CABB064}"/>
              </a:ext>
            </a:extLst>
          </p:cNvPr>
          <p:cNvGrpSpPr/>
          <p:nvPr/>
        </p:nvGrpSpPr>
        <p:grpSpPr>
          <a:xfrm>
            <a:off x="9138589" y="2321232"/>
            <a:ext cx="849485" cy="642164"/>
            <a:chOff x="7669747" y="4810232"/>
            <a:chExt cx="520064" cy="393139"/>
          </a:xfrm>
          <a:noFill/>
        </p:grpSpPr>
        <p:grpSp>
          <p:nvGrpSpPr>
            <p:cNvPr id="189" name="Group 4">
              <a:extLst>
                <a:ext uri="{FF2B5EF4-FFF2-40B4-BE49-F238E27FC236}">
                  <a16:creationId xmlns:a16="http://schemas.microsoft.com/office/drawing/2014/main" id="{AE66BCCC-62DF-487A-8C56-9E2B150246BD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669747" y="4810232"/>
              <a:ext cx="520064" cy="393139"/>
              <a:chOff x="3728" y="2083"/>
              <a:chExt cx="245" cy="174"/>
            </a:xfrm>
            <a:grpFill/>
          </p:grpSpPr>
          <p:sp>
            <p:nvSpPr>
              <p:cNvPr id="195" name="Rectangle 194">
                <a:extLst>
                  <a:ext uri="{FF2B5EF4-FFF2-40B4-BE49-F238E27FC236}">
                    <a16:creationId xmlns:a16="http://schemas.microsoft.com/office/drawing/2014/main" id="{87E25FE5-AA3A-48AD-84C0-81BDF21F9E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8" y="2083"/>
                <a:ext cx="245" cy="138"/>
              </a:xfrm>
              <a:prstGeom prst="rect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  <p:sp>
            <p:nvSpPr>
              <p:cNvPr id="196" name="Line 7">
                <a:extLst>
                  <a:ext uri="{FF2B5EF4-FFF2-40B4-BE49-F238E27FC236}">
                    <a16:creationId xmlns:a16="http://schemas.microsoft.com/office/drawing/2014/main" id="{718F1C2D-1C9E-49D0-9C0B-39AE66DDE7A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50" y="2221"/>
                <a:ext cx="0" cy="36"/>
              </a:xfrm>
              <a:prstGeom prst="line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  <p:sp>
            <p:nvSpPr>
              <p:cNvPr id="197" name="Line 8">
                <a:extLst>
                  <a:ext uri="{FF2B5EF4-FFF2-40B4-BE49-F238E27FC236}">
                    <a16:creationId xmlns:a16="http://schemas.microsoft.com/office/drawing/2014/main" id="{A3E20E69-B481-4ACD-B25D-E3439CE3C4F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08" y="2257"/>
                <a:ext cx="86" cy="0"/>
              </a:xfrm>
              <a:prstGeom prst="line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</p:grpSp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D4C1EAE7-38E1-41CE-ABC1-E2D357B42E70}"/>
                </a:ext>
              </a:extLst>
            </p:cNvPr>
            <p:cNvGrpSpPr/>
            <p:nvPr/>
          </p:nvGrpSpPr>
          <p:grpSpPr>
            <a:xfrm>
              <a:off x="7857378" y="4871216"/>
              <a:ext cx="164327" cy="180784"/>
              <a:chOff x="5834040" y="2879832"/>
              <a:chExt cx="279258" cy="307228"/>
            </a:xfrm>
            <a:grpFill/>
          </p:grpSpPr>
          <p:sp>
            <p:nvSpPr>
              <p:cNvPr id="191" name="Freeform: Shape 843">
                <a:extLst>
                  <a:ext uri="{FF2B5EF4-FFF2-40B4-BE49-F238E27FC236}">
                    <a16:creationId xmlns:a16="http://schemas.microsoft.com/office/drawing/2014/main" id="{78400586-6D1F-40A6-8830-5F9F68332737}"/>
                  </a:ext>
                </a:extLst>
              </p:cNvPr>
              <p:cNvSpPr/>
              <p:nvPr/>
            </p:nvSpPr>
            <p:spPr bwMode="auto">
              <a:xfrm>
                <a:off x="5834040" y="2879832"/>
                <a:ext cx="279258" cy="307228"/>
              </a:xfrm>
              <a:custGeom>
                <a:avLst/>
                <a:gdLst>
                  <a:gd name="connsiteX0" fmla="*/ 139628 w 279256"/>
                  <a:gd name="connsiteY0" fmla="*/ 0 h 307228"/>
                  <a:gd name="connsiteX1" fmla="*/ 279256 w 279256"/>
                  <a:gd name="connsiteY1" fmla="*/ 76617 h 307228"/>
                  <a:gd name="connsiteX2" fmla="*/ 279256 w 279256"/>
                  <a:gd name="connsiteY2" fmla="*/ 230611 h 307228"/>
                  <a:gd name="connsiteX3" fmla="*/ 139628 w 279256"/>
                  <a:gd name="connsiteY3" fmla="*/ 307228 h 307228"/>
                  <a:gd name="connsiteX4" fmla="*/ 0 w 279256"/>
                  <a:gd name="connsiteY4" fmla="*/ 230611 h 307228"/>
                  <a:gd name="connsiteX5" fmla="*/ 0 w 279256"/>
                  <a:gd name="connsiteY5" fmla="*/ 76617 h 307228"/>
                  <a:gd name="connsiteX6" fmla="*/ 139628 w 279256"/>
                  <a:gd name="connsiteY6" fmla="*/ 0 h 30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256" h="307228">
                    <a:moveTo>
                      <a:pt x="139628" y="0"/>
                    </a:moveTo>
                    <a:lnTo>
                      <a:pt x="279256" y="76617"/>
                    </a:lnTo>
                    <a:lnTo>
                      <a:pt x="279256" y="230611"/>
                    </a:lnTo>
                    <a:lnTo>
                      <a:pt x="139628" y="307228"/>
                    </a:lnTo>
                    <a:lnTo>
                      <a:pt x="0" y="230611"/>
                    </a:lnTo>
                    <a:lnTo>
                      <a:pt x="0" y="76617"/>
                    </a:lnTo>
                    <a:lnTo>
                      <a:pt x="139628" y="0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chemeClr val="tx2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448" kern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192" name="Straight Connector 191">
                <a:extLst>
                  <a:ext uri="{FF2B5EF4-FFF2-40B4-BE49-F238E27FC236}">
                    <a16:creationId xmlns:a16="http://schemas.microsoft.com/office/drawing/2014/main" id="{F7A7A968-F337-4668-8397-19366024CB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34046" y="2956449"/>
                <a:ext cx="139620" cy="76997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  <p:cxnSp>
            <p:nvCxnSpPr>
              <p:cNvPr id="193" name="Straight Connector 192">
                <a:extLst>
                  <a:ext uri="{FF2B5EF4-FFF2-40B4-BE49-F238E27FC236}">
                    <a16:creationId xmlns:a16="http://schemas.microsoft.com/office/drawing/2014/main" id="{AF71EEA1-CE46-40F4-A7CA-D06FA64D932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73659" y="2956449"/>
                <a:ext cx="139630" cy="76997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  <p:cxnSp>
            <p:nvCxnSpPr>
              <p:cNvPr id="194" name="Straight Connector 193">
                <a:extLst>
                  <a:ext uri="{FF2B5EF4-FFF2-40B4-BE49-F238E27FC236}">
                    <a16:creationId xmlns:a16="http://schemas.microsoft.com/office/drawing/2014/main" id="{CFD0985A-54D0-4E8C-8FB1-D3AC471CCF7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73664" y="3033446"/>
                <a:ext cx="0" cy="153614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254169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11111E-6 L 0.41419 0.1060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703" y="530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85185E-6 L 0.41654 -0.066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6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20" y="-331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4.07407E-6 L 0.47097 -0.00695 " pathEditMode="relative" rAng="0" ptsTypes="AA">
                                      <p:cBhvr>
                                        <p:cTn id="26" dur="2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42" y="-347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44444E-6 L 0.71003 0.1055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95" y="5278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L 0.71276 -0.06713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638" y="-335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7 L 0.6711 -0.01759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555" y="-880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" grpId="0"/>
      <p:bldP spid="626" grpId="0"/>
      <p:bldP spid="866" grpId="0"/>
      <p:bldP spid="8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Required Deep Learning Frameworks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F2B344-0ACC-4124-9DCB-5A679B254B74}"/>
              </a:ext>
            </a:extLst>
          </p:cNvPr>
          <p:cNvSpPr/>
          <p:nvPr/>
        </p:nvSpPr>
        <p:spPr bwMode="auto">
          <a:xfrm>
            <a:off x="448384" y="1683312"/>
            <a:ext cx="5536096" cy="41796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AFB9175-B54B-4C38-A8CD-549BDD663A78}"/>
              </a:ext>
            </a:extLst>
          </p:cNvPr>
          <p:cNvSpPr/>
          <p:nvPr/>
        </p:nvSpPr>
        <p:spPr bwMode="auto">
          <a:xfrm>
            <a:off x="6189557" y="1683312"/>
            <a:ext cx="5536096" cy="4179646"/>
          </a:xfrm>
          <a:prstGeom prst="rect">
            <a:avLst/>
          </a:prstGeom>
          <a:solidFill>
            <a:srgbClr val="0078D7"/>
          </a:solidFill>
          <a:ln>
            <a:solidFill>
              <a:srgbClr val="0070C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FB099FF-37DB-49F4-8CBA-17DC3D58D4A8}"/>
              </a:ext>
            </a:extLst>
          </p:cNvPr>
          <p:cNvSpPr/>
          <p:nvPr/>
        </p:nvSpPr>
        <p:spPr>
          <a:xfrm>
            <a:off x="477120" y="1812972"/>
            <a:ext cx="547435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>
                <a:solidFill>
                  <a:srgbClr val="0078D7"/>
                </a:solidFill>
                <a:latin typeface="Segoe UI Semibold" panose="020B0702040204020203" pitchFamily="34" charset="0"/>
                <a:cs typeface="Segoe UI" charset="0"/>
              </a:rPr>
              <a:t>Popular Deep L</a:t>
            </a: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0078D7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" charset="0"/>
              </a:rPr>
              <a:t>earning Frameworks</a:t>
            </a:r>
            <a:endParaRPr kumimoji="0" lang="en-US" sz="2000" b="0" i="0" u="none" strike="noStrike" kern="1200" cap="none" spc="0" normalizeH="0" baseline="0" noProof="0">
              <a:ln>
                <a:noFill/>
              </a:ln>
              <a:solidFill>
                <a:srgbClr val="0078D7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37" name="Picture 32">
            <a:extLst>
              <a:ext uri="{FF2B5EF4-FFF2-40B4-BE49-F238E27FC236}">
                <a16:creationId xmlns:a16="http://schemas.microsoft.com/office/drawing/2014/main" id="{178EDBFF-EE52-4972-8627-FD50E4114D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8652944" y="1896428"/>
            <a:ext cx="433704" cy="423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1A10A801-F9B6-42C9-8441-5BE6B2D448F1}"/>
              </a:ext>
            </a:extLst>
          </p:cNvPr>
          <p:cNvSpPr/>
          <p:nvPr/>
        </p:nvSpPr>
        <p:spPr>
          <a:xfrm>
            <a:off x="8501552" y="2496838"/>
            <a:ext cx="585096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ONNX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23C8B67-3A54-4439-987B-CE527FA0B4D3}"/>
              </a:ext>
            </a:extLst>
          </p:cNvPr>
          <p:cNvSpPr/>
          <p:nvPr/>
        </p:nvSpPr>
        <p:spPr>
          <a:xfrm>
            <a:off x="6589121" y="3438983"/>
            <a:ext cx="4736968" cy="815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" charset="0"/>
              </a:rPr>
              <a:t>Community project created by Facebook and Microsoft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" charset="0"/>
              </a:rPr>
              <a:t>Use the best tool for the job. Train in one framework and transfer to another for inference</a:t>
            </a:r>
          </a:p>
        </p:txBody>
      </p:sp>
      <p:pic>
        <p:nvPicPr>
          <p:cNvPr id="46" name="Picture 24">
            <a:extLst>
              <a:ext uri="{FF2B5EF4-FFF2-40B4-BE49-F238E27FC236}">
                <a16:creationId xmlns:a16="http://schemas.microsoft.com/office/drawing/2014/main" id="{E0EBB7DA-F0CF-4EC0-AA34-B4BFA0CE4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461549" y="3034477"/>
            <a:ext cx="292034" cy="312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4A8FA202-2873-447C-B58E-8C7E6BACFE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955677" y="3034079"/>
            <a:ext cx="262471" cy="313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36">
            <a:extLst>
              <a:ext uri="{FF2B5EF4-FFF2-40B4-BE49-F238E27FC236}">
                <a16:creationId xmlns:a16="http://schemas.microsoft.com/office/drawing/2014/main" id="{51A442FD-D6DE-4CFE-9488-088C70FB7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1362050" y="4366593"/>
            <a:ext cx="331473" cy="331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2" name="Picture 38">
            <a:extLst>
              <a:ext uri="{FF2B5EF4-FFF2-40B4-BE49-F238E27FC236}">
                <a16:creationId xmlns:a16="http://schemas.microsoft.com/office/drawing/2014/main" id="{B7432FC6-CA74-40DB-BDE1-025836627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919834" y="4419346"/>
            <a:ext cx="323460" cy="225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3" name="Picture 2">
            <a:extLst>
              <a:ext uri="{FF2B5EF4-FFF2-40B4-BE49-F238E27FC236}">
                <a16:creationId xmlns:a16="http://schemas.microsoft.com/office/drawing/2014/main" id="{02CA6328-E3C5-4BC7-ACEA-1A21914B72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4405459" y="3034476"/>
            <a:ext cx="573354" cy="31247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42D56646-D366-47D5-823F-01874BD4978C}"/>
              </a:ext>
            </a:extLst>
          </p:cNvPr>
          <p:cNvSpPr/>
          <p:nvPr/>
        </p:nvSpPr>
        <p:spPr>
          <a:xfrm>
            <a:off x="1157982" y="3461550"/>
            <a:ext cx="912301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1" algn="ctr" defTabSz="932060" fontAlgn="base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D3002D"/>
              </a:buClr>
              <a:buSzPct val="100000"/>
              <a:tabLst/>
              <a:defRPr/>
            </a:pPr>
            <a:r>
              <a:rPr lang="en-US" sz="1400">
                <a:gradFill>
                  <a:gsLst>
                    <a:gs pos="0">
                      <a:schemeClr val="accent2">
                        <a:lumMod val="50000"/>
                      </a:schemeClr>
                    </a:gs>
                    <a:gs pos="100000">
                      <a:schemeClr val="accent2">
                        <a:lumMod val="50000"/>
                      </a:schemeClr>
                    </a:gs>
                  </a:gsLst>
                  <a:lin ang="5400000" scaled="1"/>
                </a:gradFill>
                <a:sym typeface="Arial" panose="020B0604020202020204" pitchFamily="34" charset="0"/>
              </a:rPr>
              <a:t>TensorFlow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390980B0-70F1-4602-9EAF-5255F6BC4139}"/>
              </a:ext>
            </a:extLst>
          </p:cNvPr>
          <p:cNvSpPr/>
          <p:nvPr/>
        </p:nvSpPr>
        <p:spPr>
          <a:xfrm>
            <a:off x="2767737" y="3461550"/>
            <a:ext cx="638188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1" algn="ctr" defTabSz="932060" fontAlgn="base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D3002D"/>
              </a:buClr>
              <a:buSzPct val="100000"/>
              <a:tabLst/>
              <a:defRPr/>
            </a:pPr>
            <a:r>
              <a:rPr lang="en-US" sz="1400" err="1">
                <a:gradFill>
                  <a:gsLst>
                    <a:gs pos="0">
                      <a:schemeClr val="accent2">
                        <a:lumMod val="50000"/>
                      </a:schemeClr>
                    </a:gs>
                    <a:gs pos="100000">
                      <a:schemeClr val="accent2">
                        <a:lumMod val="50000"/>
                      </a:schemeClr>
                    </a:gs>
                  </a:gsLst>
                  <a:lin ang="5400000" scaled="1"/>
                </a:gradFill>
                <a:sym typeface="Arial" panose="020B0604020202020204" pitchFamily="34" charset="0"/>
              </a:rPr>
              <a:t>PyTorch</a:t>
            </a:r>
            <a:endParaRPr lang="en-US" sz="1400">
              <a:gradFill>
                <a:gsLst>
                  <a:gs pos="0">
                    <a:schemeClr val="accent2">
                      <a:lumMod val="50000"/>
                    </a:schemeClr>
                  </a:gs>
                  <a:gs pos="100000">
                    <a:schemeClr val="accent2">
                      <a:lumMod val="50000"/>
                    </a:schemeClr>
                  </a:gs>
                </a:gsLst>
                <a:lin ang="5400000" scaled="1"/>
              </a:gradFill>
              <a:sym typeface="Arial" panose="020B0604020202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E5CB7B8-7751-4A30-AB53-2CE78173F858}"/>
              </a:ext>
            </a:extLst>
          </p:cNvPr>
          <p:cNvSpPr/>
          <p:nvPr/>
        </p:nvSpPr>
        <p:spPr>
          <a:xfrm>
            <a:off x="4215242" y="3461550"/>
            <a:ext cx="953787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marR="0" lvl="1" algn="ctr" defTabSz="932060" fontAlgn="base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>
                <a:srgbClr val="D3002D"/>
              </a:buClr>
              <a:buSzPct val="100000"/>
              <a:tabLst/>
              <a:defRPr/>
            </a:pPr>
            <a:r>
              <a:rPr lang="en-US" sz="1400" err="1">
                <a:gradFill>
                  <a:gsLst>
                    <a:gs pos="0">
                      <a:schemeClr val="accent2">
                        <a:lumMod val="50000"/>
                      </a:schemeClr>
                    </a:gs>
                    <a:gs pos="100000">
                      <a:schemeClr val="accent2">
                        <a:lumMod val="50000"/>
                      </a:schemeClr>
                    </a:gs>
                  </a:gsLst>
                  <a:lin ang="5400000" scaled="1"/>
                </a:gradFill>
                <a:sym typeface="Arial" panose="020B0604020202020204" pitchFamily="34" charset="0"/>
              </a:rPr>
              <a:t>Scikit</a:t>
            </a:r>
            <a:r>
              <a:rPr lang="en-US" sz="1400">
                <a:gradFill>
                  <a:gsLst>
                    <a:gs pos="0">
                      <a:schemeClr val="accent2">
                        <a:lumMod val="50000"/>
                      </a:schemeClr>
                    </a:gs>
                    <a:gs pos="100000">
                      <a:schemeClr val="accent2">
                        <a:lumMod val="50000"/>
                      </a:schemeClr>
                    </a:gs>
                  </a:gsLst>
                  <a:lin ang="5400000" scaled="1"/>
                </a:gradFill>
                <a:sym typeface="Arial" panose="020B0604020202020204" pitchFamily="34" charset="0"/>
              </a:rPr>
              <a:t>-Learn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49DA1AF-1442-4301-BF34-082C61725221}"/>
              </a:ext>
            </a:extLst>
          </p:cNvPr>
          <p:cNvSpPr/>
          <p:nvPr/>
        </p:nvSpPr>
        <p:spPr>
          <a:xfrm>
            <a:off x="1248865" y="4799365"/>
            <a:ext cx="557845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lvl="1" algn="ctr" defTabSz="932060" fontAlgn="base">
              <a:spcBef>
                <a:spcPts val="1800"/>
              </a:spcBef>
              <a:spcAft>
                <a:spcPct val="0"/>
              </a:spcAft>
              <a:buClr>
                <a:srgbClr val="D3002D"/>
              </a:buClr>
              <a:buSzPct val="100000"/>
              <a:defRPr/>
            </a:pPr>
            <a:r>
              <a:rPr lang="en-US" sz="1400" err="1">
                <a:gradFill>
                  <a:gsLst>
                    <a:gs pos="0">
                      <a:schemeClr val="accent2">
                        <a:lumMod val="50000"/>
                      </a:schemeClr>
                    </a:gs>
                    <a:gs pos="100000">
                      <a:schemeClr val="accent2">
                        <a:lumMod val="50000"/>
                      </a:schemeClr>
                    </a:gs>
                  </a:gsLst>
                  <a:lin ang="5400000" scaled="1"/>
                </a:gradFill>
                <a:sym typeface="Arial" panose="020B0604020202020204" pitchFamily="34" charset="0"/>
              </a:rPr>
              <a:t>MXNet</a:t>
            </a:r>
            <a:endParaRPr lang="en-US" sz="1400">
              <a:gradFill>
                <a:gsLst>
                  <a:gs pos="0">
                    <a:schemeClr val="accent2">
                      <a:lumMod val="50000"/>
                    </a:schemeClr>
                  </a:gs>
                  <a:gs pos="100000">
                    <a:schemeClr val="accent2">
                      <a:lumMod val="50000"/>
                    </a:schemeClr>
                  </a:gs>
                </a:gsLst>
                <a:lin ang="5400000" scaled="1"/>
              </a:gradFill>
              <a:sym typeface="Arial" panose="020B0604020202020204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A50B98D-365C-4BCA-A310-DF9534D8E5C6}"/>
              </a:ext>
            </a:extLst>
          </p:cNvPr>
          <p:cNvSpPr/>
          <p:nvPr/>
        </p:nvSpPr>
        <p:spPr>
          <a:xfrm>
            <a:off x="2709595" y="4799365"/>
            <a:ext cx="70070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lvl="1" algn="ctr" defTabSz="932060" fontAlgn="base">
              <a:spcBef>
                <a:spcPts val="1800"/>
              </a:spcBef>
              <a:spcAft>
                <a:spcPct val="0"/>
              </a:spcAft>
              <a:buClr>
                <a:srgbClr val="D3002D"/>
              </a:buClr>
              <a:buSzPct val="100000"/>
              <a:defRPr/>
            </a:pPr>
            <a:r>
              <a:rPr lang="en-US" sz="1400" err="1">
                <a:gradFill>
                  <a:gsLst>
                    <a:gs pos="0">
                      <a:schemeClr val="accent2">
                        <a:lumMod val="50000"/>
                      </a:schemeClr>
                    </a:gs>
                    <a:gs pos="100000">
                      <a:schemeClr val="accent2">
                        <a:lumMod val="50000"/>
                      </a:schemeClr>
                    </a:gs>
                  </a:gsLst>
                  <a:lin ang="5400000" scaled="1"/>
                </a:gradFill>
                <a:sym typeface="Arial" panose="020B0604020202020204" pitchFamily="34" charset="0"/>
              </a:rPr>
              <a:t>Chainer</a:t>
            </a:r>
            <a:endParaRPr lang="en-US" sz="1400">
              <a:gradFill>
                <a:gsLst>
                  <a:gs pos="0">
                    <a:schemeClr val="accent2">
                      <a:lumMod val="50000"/>
                    </a:schemeClr>
                  </a:gs>
                  <a:gs pos="100000">
                    <a:schemeClr val="accent2">
                      <a:lumMod val="50000"/>
                    </a:schemeClr>
                  </a:gs>
                </a:gsLst>
                <a:lin ang="5400000" scaled="1"/>
              </a:gradFill>
              <a:sym typeface="Arial" panose="020B0604020202020204" pitchFamily="34" charset="0"/>
            </a:endParaRPr>
          </a:p>
        </p:txBody>
      </p:sp>
      <p:pic>
        <p:nvPicPr>
          <p:cNvPr id="70" name="Picture 69">
            <a:extLst>
              <a:ext uri="{FF2B5EF4-FFF2-40B4-BE49-F238E27FC236}">
                <a16:creationId xmlns:a16="http://schemas.microsoft.com/office/drawing/2014/main" id="{781E5544-126E-4727-918E-5C05C42F5A24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03584" y="4392165"/>
            <a:ext cx="286848" cy="280328"/>
          </a:xfrm>
          <a:prstGeom prst="rect">
            <a:avLst/>
          </a:prstGeom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386062D8-AC96-41DE-8468-3274A1EA2A11}"/>
              </a:ext>
            </a:extLst>
          </p:cNvPr>
          <p:cNvSpPr/>
          <p:nvPr/>
        </p:nvSpPr>
        <p:spPr>
          <a:xfrm>
            <a:off x="4533392" y="4799365"/>
            <a:ext cx="427232" cy="21544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marL="0" lvl="1" algn="ctr" defTabSz="932060" fontAlgn="base">
              <a:spcBef>
                <a:spcPts val="1800"/>
              </a:spcBef>
              <a:spcAft>
                <a:spcPct val="0"/>
              </a:spcAft>
              <a:buClr>
                <a:srgbClr val="D3002D"/>
              </a:buClr>
              <a:buSzPct val="100000"/>
              <a:defRPr/>
            </a:pPr>
            <a:r>
              <a:rPr lang="en-US" sz="1400" err="1">
                <a:gradFill>
                  <a:gsLst>
                    <a:gs pos="0">
                      <a:schemeClr val="accent2">
                        <a:lumMod val="50000"/>
                      </a:schemeClr>
                    </a:gs>
                    <a:gs pos="100000">
                      <a:schemeClr val="accent2">
                        <a:lumMod val="50000"/>
                      </a:schemeClr>
                    </a:gs>
                  </a:gsLst>
                  <a:lin ang="5400000" scaled="1"/>
                </a:gradFill>
              </a:rPr>
              <a:t>Keras</a:t>
            </a:r>
            <a:endParaRPr lang="en-US" sz="1400">
              <a:gradFill>
                <a:gsLst>
                  <a:gs pos="0">
                    <a:schemeClr val="accent2">
                      <a:lumMod val="50000"/>
                    </a:schemeClr>
                  </a:gs>
                  <a:gs pos="100000">
                    <a:schemeClr val="accent2">
                      <a:lumMod val="50000"/>
                    </a:schemeClr>
                  </a:gs>
                </a:gsLst>
                <a:lin ang="5400000" scaled="1"/>
              </a:gradFill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51832440-F98C-416F-9052-CEB25765D95B}"/>
              </a:ext>
            </a:extLst>
          </p:cNvPr>
          <p:cNvPicPr>
            <a:picLocks noChangeAspect="1"/>
          </p:cNvPicPr>
          <p:nvPr/>
        </p:nvPicPr>
        <p:blipFill>
          <a:blip r:embed="rId11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30614" y="4587756"/>
            <a:ext cx="4773582" cy="79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6272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>
            <a:extLst>
              <a:ext uri="{FF2B5EF4-FFF2-40B4-BE49-F238E27FC236}">
                <a16:creationId xmlns:a16="http://schemas.microsoft.com/office/drawing/2014/main" id="{908252F3-7B54-4916-9B68-0ABB1E4D66D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Characteristics of Deep Learning </a:t>
            </a:r>
          </a:p>
        </p:txBody>
      </p:sp>
      <p:sp>
        <p:nvSpPr>
          <p:cNvPr id="7170" name="Rectangle 2">
            <a:extLst>
              <a:ext uri="{FF2B5EF4-FFF2-40B4-BE49-F238E27FC236}">
                <a16:creationId xmlns:a16="http://schemas.microsoft.com/office/drawing/2014/main" id="{0AFC27BA-C950-4522-BD69-B75177B6C768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7087767" y="1994531"/>
            <a:ext cx="3895725" cy="260065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9047" tIns="19047" rIns="19047" bIns="19047" numCol="1" anchor="ctr" anchorCtr="0" compatLnSpc="1">
            <a:prstTxWarp prst="textNoShape">
              <a:avLst/>
            </a:prstTxWarp>
            <a:noAutofit/>
          </a:bodyPr>
          <a:lstStyle/>
          <a:p>
            <a:pPr marL="0" lvl="1" defTabSz="932060" fontAlgn="base">
              <a:spcBef>
                <a:spcPts val="18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</a:pPr>
            <a:r>
              <a:rPr lang="en-US" altLang="en-US" sz="1800">
                <a:gradFill>
                  <a:gsLst>
                    <a:gs pos="0">
                      <a:schemeClr val="accent2">
                        <a:lumMod val="50000"/>
                      </a:schemeClr>
                    </a:gs>
                    <a:gs pos="100000">
                      <a:schemeClr val="accent2">
                        <a:lumMod val="50000"/>
                      </a:schemeClr>
                    </a:gs>
                  </a:gsLst>
                  <a:lin ang="5400000" scaled="1"/>
                </a:gradFill>
                <a:sym typeface="Arial" panose="020B0604020202020204" pitchFamily="34" charset="0"/>
              </a:rPr>
              <a:t>Massive amounts of training data</a:t>
            </a:r>
          </a:p>
        </p:txBody>
      </p:sp>
      <p:grpSp>
        <p:nvGrpSpPr>
          <p:cNvPr id="7175" name="Group 7174">
            <a:extLst>
              <a:ext uri="{FF2B5EF4-FFF2-40B4-BE49-F238E27FC236}">
                <a16:creationId xmlns:a16="http://schemas.microsoft.com/office/drawing/2014/main" id="{2927172A-8818-4644-B8EA-0E9E9FA381FC}"/>
              </a:ext>
            </a:extLst>
          </p:cNvPr>
          <p:cNvGrpSpPr/>
          <p:nvPr/>
        </p:nvGrpSpPr>
        <p:grpSpPr>
          <a:xfrm>
            <a:off x="5981699" y="1737113"/>
            <a:ext cx="774901" cy="774901"/>
            <a:chOff x="5593080" y="1180863"/>
            <a:chExt cx="1005840" cy="1005840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70DB9D4-7DD1-4492-B602-F502A1D592F7}"/>
                </a:ext>
              </a:extLst>
            </p:cNvPr>
            <p:cNvSpPr/>
            <p:nvPr/>
          </p:nvSpPr>
          <p:spPr bwMode="auto">
            <a:xfrm>
              <a:off x="5593080" y="1180863"/>
              <a:ext cx="1005840" cy="1005840"/>
            </a:xfrm>
            <a:prstGeom prst="ellips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3" name="binary" title="Icon of binary code, ones and zeros">
              <a:extLst>
                <a:ext uri="{FF2B5EF4-FFF2-40B4-BE49-F238E27FC236}">
                  <a16:creationId xmlns:a16="http://schemas.microsoft.com/office/drawing/2014/main" id="{3C13E6DA-16DA-4D8B-9E1F-A81ED1153735}"/>
                </a:ext>
              </a:extLst>
            </p:cNvPr>
            <p:cNvSpPr>
              <a:spLocks noChangeAspect="1" noEditPoints="1"/>
            </p:cNvSpPr>
            <p:nvPr/>
          </p:nvSpPr>
          <p:spPr bwMode="auto">
            <a:xfrm>
              <a:off x="5756346" y="1413463"/>
              <a:ext cx="654677" cy="565312"/>
            </a:xfrm>
            <a:custGeom>
              <a:avLst/>
              <a:gdLst>
                <a:gd name="T0" fmla="*/ 0 w 245"/>
                <a:gd name="T1" fmla="*/ 48 h 212"/>
                <a:gd name="T2" fmla="*/ 92 w 245"/>
                <a:gd name="T3" fmla="*/ 48 h 212"/>
                <a:gd name="T4" fmla="*/ 183 w 245"/>
                <a:gd name="T5" fmla="*/ 48 h 212"/>
                <a:gd name="T6" fmla="*/ 62 w 245"/>
                <a:gd name="T7" fmla="*/ 15 h 212"/>
                <a:gd name="T8" fmla="*/ 46 w 245"/>
                <a:gd name="T9" fmla="*/ 0 h 212"/>
                <a:gd name="T10" fmla="*/ 30 w 245"/>
                <a:gd name="T11" fmla="*/ 33 h 212"/>
                <a:gd name="T12" fmla="*/ 46 w 245"/>
                <a:gd name="T13" fmla="*/ 49 h 212"/>
                <a:gd name="T14" fmla="*/ 153 w 245"/>
                <a:gd name="T15" fmla="*/ 33 h 212"/>
                <a:gd name="T16" fmla="*/ 137 w 245"/>
                <a:gd name="T17" fmla="*/ 0 h 212"/>
                <a:gd name="T18" fmla="*/ 122 w 245"/>
                <a:gd name="T19" fmla="*/ 15 h 212"/>
                <a:gd name="T20" fmla="*/ 137 w 245"/>
                <a:gd name="T21" fmla="*/ 49 h 212"/>
                <a:gd name="T22" fmla="*/ 153 w 245"/>
                <a:gd name="T23" fmla="*/ 33 h 212"/>
                <a:gd name="T24" fmla="*/ 245 w 245"/>
                <a:gd name="T25" fmla="*/ 15 h 212"/>
                <a:gd name="T26" fmla="*/ 229 w 245"/>
                <a:gd name="T27" fmla="*/ 0 h 212"/>
                <a:gd name="T28" fmla="*/ 213 w 245"/>
                <a:gd name="T29" fmla="*/ 33 h 212"/>
                <a:gd name="T30" fmla="*/ 229 w 245"/>
                <a:gd name="T31" fmla="*/ 49 h 212"/>
                <a:gd name="T32" fmla="*/ 0 w 245"/>
                <a:gd name="T33" fmla="*/ 163 h 212"/>
                <a:gd name="T34" fmla="*/ 92 w 245"/>
                <a:gd name="T35" fmla="*/ 163 h 212"/>
                <a:gd name="T36" fmla="*/ 183 w 245"/>
                <a:gd name="T37" fmla="*/ 163 h 212"/>
                <a:gd name="T38" fmla="*/ 62 w 245"/>
                <a:gd name="T39" fmla="*/ 196 h 212"/>
                <a:gd name="T40" fmla="*/ 46 w 245"/>
                <a:gd name="T41" fmla="*/ 163 h 212"/>
                <a:gd name="T42" fmla="*/ 30 w 245"/>
                <a:gd name="T43" fmla="*/ 179 h 212"/>
                <a:gd name="T44" fmla="*/ 46 w 245"/>
                <a:gd name="T45" fmla="*/ 212 h 212"/>
                <a:gd name="T46" fmla="*/ 62 w 245"/>
                <a:gd name="T47" fmla="*/ 196 h 212"/>
                <a:gd name="T48" fmla="*/ 153 w 245"/>
                <a:gd name="T49" fmla="*/ 179 h 212"/>
                <a:gd name="T50" fmla="*/ 137 w 245"/>
                <a:gd name="T51" fmla="*/ 163 h 212"/>
                <a:gd name="T52" fmla="*/ 122 w 245"/>
                <a:gd name="T53" fmla="*/ 196 h 212"/>
                <a:gd name="T54" fmla="*/ 137 w 245"/>
                <a:gd name="T55" fmla="*/ 212 h 212"/>
                <a:gd name="T56" fmla="*/ 245 w 245"/>
                <a:gd name="T57" fmla="*/ 196 h 212"/>
                <a:gd name="T58" fmla="*/ 229 w 245"/>
                <a:gd name="T59" fmla="*/ 163 h 212"/>
                <a:gd name="T60" fmla="*/ 213 w 245"/>
                <a:gd name="T61" fmla="*/ 179 h 212"/>
                <a:gd name="T62" fmla="*/ 229 w 245"/>
                <a:gd name="T63" fmla="*/ 212 h 212"/>
                <a:gd name="T64" fmla="*/ 245 w 245"/>
                <a:gd name="T65" fmla="*/ 196 h 212"/>
                <a:gd name="T66" fmla="*/ 62 w 245"/>
                <a:gd name="T67" fmla="*/ 131 h 212"/>
                <a:gd name="T68" fmla="*/ 153 w 245"/>
                <a:gd name="T69" fmla="*/ 131 h 212"/>
                <a:gd name="T70" fmla="*/ 32 w 245"/>
                <a:gd name="T71" fmla="*/ 98 h 212"/>
                <a:gd name="T72" fmla="*/ 16 w 245"/>
                <a:gd name="T73" fmla="*/ 83 h 212"/>
                <a:gd name="T74" fmla="*/ 0 w 245"/>
                <a:gd name="T75" fmla="*/ 116 h 212"/>
                <a:gd name="T76" fmla="*/ 16 w 245"/>
                <a:gd name="T77" fmla="*/ 132 h 212"/>
                <a:gd name="T78" fmla="*/ 123 w 245"/>
                <a:gd name="T79" fmla="*/ 116 h 212"/>
                <a:gd name="T80" fmla="*/ 107 w 245"/>
                <a:gd name="T81" fmla="*/ 83 h 212"/>
                <a:gd name="T82" fmla="*/ 92 w 245"/>
                <a:gd name="T83" fmla="*/ 98 h 212"/>
                <a:gd name="T84" fmla="*/ 107 w 245"/>
                <a:gd name="T85" fmla="*/ 132 h 212"/>
                <a:gd name="T86" fmla="*/ 123 w 245"/>
                <a:gd name="T87" fmla="*/ 116 h 212"/>
                <a:gd name="T88" fmla="*/ 215 w 245"/>
                <a:gd name="T89" fmla="*/ 98 h 212"/>
                <a:gd name="T90" fmla="*/ 199 w 245"/>
                <a:gd name="T91" fmla="*/ 83 h 212"/>
                <a:gd name="T92" fmla="*/ 183 w 245"/>
                <a:gd name="T93" fmla="*/ 116 h 212"/>
                <a:gd name="T94" fmla="*/ 199 w 245"/>
                <a:gd name="T95" fmla="*/ 132 h 212"/>
                <a:gd name="T96" fmla="*/ 245 w 245"/>
                <a:gd name="T97" fmla="*/ 83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45" h="212">
                  <a:moveTo>
                    <a:pt x="0" y="0"/>
                  </a:moveTo>
                  <a:cubicBezTo>
                    <a:pt x="0" y="48"/>
                    <a:pt x="0" y="48"/>
                    <a:pt x="0" y="48"/>
                  </a:cubicBezTo>
                  <a:moveTo>
                    <a:pt x="92" y="0"/>
                  </a:moveTo>
                  <a:cubicBezTo>
                    <a:pt x="92" y="48"/>
                    <a:pt x="92" y="48"/>
                    <a:pt x="92" y="48"/>
                  </a:cubicBezTo>
                  <a:moveTo>
                    <a:pt x="183" y="0"/>
                  </a:moveTo>
                  <a:cubicBezTo>
                    <a:pt x="183" y="48"/>
                    <a:pt x="183" y="48"/>
                    <a:pt x="183" y="48"/>
                  </a:cubicBezTo>
                  <a:moveTo>
                    <a:pt x="62" y="33"/>
                  </a:moveTo>
                  <a:cubicBezTo>
                    <a:pt x="62" y="15"/>
                    <a:pt x="62" y="15"/>
                    <a:pt x="62" y="15"/>
                  </a:cubicBezTo>
                  <a:cubicBezTo>
                    <a:pt x="62" y="7"/>
                    <a:pt x="55" y="0"/>
                    <a:pt x="46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7" y="0"/>
                    <a:pt x="30" y="7"/>
                    <a:pt x="30" y="15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41"/>
                    <a:pt x="37" y="49"/>
                    <a:pt x="46" y="49"/>
                  </a:cubicBezTo>
                  <a:cubicBezTo>
                    <a:pt x="46" y="49"/>
                    <a:pt x="46" y="49"/>
                    <a:pt x="46" y="49"/>
                  </a:cubicBezTo>
                  <a:cubicBezTo>
                    <a:pt x="55" y="49"/>
                    <a:pt x="62" y="41"/>
                    <a:pt x="62" y="33"/>
                  </a:cubicBezTo>
                  <a:close/>
                  <a:moveTo>
                    <a:pt x="153" y="33"/>
                  </a:moveTo>
                  <a:cubicBezTo>
                    <a:pt x="153" y="15"/>
                    <a:pt x="153" y="15"/>
                    <a:pt x="153" y="15"/>
                  </a:cubicBezTo>
                  <a:cubicBezTo>
                    <a:pt x="153" y="7"/>
                    <a:pt x="146" y="0"/>
                    <a:pt x="137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29" y="0"/>
                    <a:pt x="122" y="7"/>
                    <a:pt x="122" y="15"/>
                  </a:cubicBezTo>
                  <a:cubicBezTo>
                    <a:pt x="122" y="33"/>
                    <a:pt x="122" y="33"/>
                    <a:pt x="122" y="33"/>
                  </a:cubicBezTo>
                  <a:cubicBezTo>
                    <a:pt x="122" y="41"/>
                    <a:pt x="129" y="49"/>
                    <a:pt x="137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46" y="49"/>
                    <a:pt x="153" y="41"/>
                    <a:pt x="153" y="33"/>
                  </a:cubicBezTo>
                  <a:close/>
                  <a:moveTo>
                    <a:pt x="245" y="33"/>
                  </a:moveTo>
                  <a:cubicBezTo>
                    <a:pt x="245" y="15"/>
                    <a:pt x="245" y="15"/>
                    <a:pt x="245" y="15"/>
                  </a:cubicBezTo>
                  <a:cubicBezTo>
                    <a:pt x="245" y="7"/>
                    <a:pt x="237" y="0"/>
                    <a:pt x="229" y="0"/>
                  </a:cubicBezTo>
                  <a:cubicBezTo>
                    <a:pt x="229" y="0"/>
                    <a:pt x="229" y="0"/>
                    <a:pt x="229" y="0"/>
                  </a:cubicBezTo>
                  <a:cubicBezTo>
                    <a:pt x="220" y="0"/>
                    <a:pt x="213" y="7"/>
                    <a:pt x="213" y="15"/>
                  </a:cubicBezTo>
                  <a:cubicBezTo>
                    <a:pt x="213" y="33"/>
                    <a:pt x="213" y="33"/>
                    <a:pt x="213" y="33"/>
                  </a:cubicBezTo>
                  <a:cubicBezTo>
                    <a:pt x="213" y="41"/>
                    <a:pt x="220" y="49"/>
                    <a:pt x="229" y="49"/>
                  </a:cubicBezTo>
                  <a:cubicBezTo>
                    <a:pt x="229" y="49"/>
                    <a:pt x="229" y="49"/>
                    <a:pt x="229" y="49"/>
                  </a:cubicBezTo>
                  <a:cubicBezTo>
                    <a:pt x="237" y="49"/>
                    <a:pt x="245" y="41"/>
                    <a:pt x="245" y="33"/>
                  </a:cubicBezTo>
                  <a:close/>
                  <a:moveTo>
                    <a:pt x="0" y="163"/>
                  </a:moveTo>
                  <a:cubicBezTo>
                    <a:pt x="0" y="212"/>
                    <a:pt x="0" y="212"/>
                    <a:pt x="0" y="212"/>
                  </a:cubicBezTo>
                  <a:moveTo>
                    <a:pt x="92" y="163"/>
                  </a:moveTo>
                  <a:cubicBezTo>
                    <a:pt x="92" y="212"/>
                    <a:pt x="92" y="212"/>
                    <a:pt x="92" y="212"/>
                  </a:cubicBezTo>
                  <a:moveTo>
                    <a:pt x="183" y="163"/>
                  </a:moveTo>
                  <a:cubicBezTo>
                    <a:pt x="183" y="212"/>
                    <a:pt x="183" y="212"/>
                    <a:pt x="183" y="212"/>
                  </a:cubicBezTo>
                  <a:moveTo>
                    <a:pt x="62" y="196"/>
                  </a:moveTo>
                  <a:cubicBezTo>
                    <a:pt x="62" y="179"/>
                    <a:pt x="62" y="179"/>
                    <a:pt x="62" y="179"/>
                  </a:cubicBezTo>
                  <a:cubicBezTo>
                    <a:pt x="62" y="170"/>
                    <a:pt x="55" y="163"/>
                    <a:pt x="46" y="163"/>
                  </a:cubicBezTo>
                  <a:cubicBezTo>
                    <a:pt x="46" y="163"/>
                    <a:pt x="46" y="163"/>
                    <a:pt x="46" y="163"/>
                  </a:cubicBezTo>
                  <a:cubicBezTo>
                    <a:pt x="37" y="163"/>
                    <a:pt x="30" y="170"/>
                    <a:pt x="30" y="179"/>
                  </a:cubicBezTo>
                  <a:cubicBezTo>
                    <a:pt x="30" y="196"/>
                    <a:pt x="30" y="196"/>
                    <a:pt x="30" y="196"/>
                  </a:cubicBezTo>
                  <a:cubicBezTo>
                    <a:pt x="30" y="205"/>
                    <a:pt x="37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55" y="212"/>
                    <a:pt x="62" y="205"/>
                    <a:pt x="62" y="196"/>
                  </a:cubicBezTo>
                  <a:close/>
                  <a:moveTo>
                    <a:pt x="153" y="196"/>
                  </a:moveTo>
                  <a:cubicBezTo>
                    <a:pt x="153" y="179"/>
                    <a:pt x="153" y="179"/>
                    <a:pt x="153" y="179"/>
                  </a:cubicBezTo>
                  <a:cubicBezTo>
                    <a:pt x="153" y="170"/>
                    <a:pt x="146" y="163"/>
                    <a:pt x="137" y="163"/>
                  </a:cubicBezTo>
                  <a:cubicBezTo>
                    <a:pt x="137" y="163"/>
                    <a:pt x="137" y="163"/>
                    <a:pt x="137" y="163"/>
                  </a:cubicBezTo>
                  <a:cubicBezTo>
                    <a:pt x="129" y="163"/>
                    <a:pt x="122" y="170"/>
                    <a:pt x="122" y="179"/>
                  </a:cubicBezTo>
                  <a:cubicBezTo>
                    <a:pt x="122" y="196"/>
                    <a:pt x="122" y="196"/>
                    <a:pt x="122" y="196"/>
                  </a:cubicBezTo>
                  <a:cubicBezTo>
                    <a:pt x="122" y="205"/>
                    <a:pt x="129" y="212"/>
                    <a:pt x="137" y="212"/>
                  </a:cubicBezTo>
                  <a:cubicBezTo>
                    <a:pt x="137" y="212"/>
                    <a:pt x="137" y="212"/>
                    <a:pt x="137" y="212"/>
                  </a:cubicBezTo>
                  <a:cubicBezTo>
                    <a:pt x="146" y="212"/>
                    <a:pt x="153" y="205"/>
                    <a:pt x="153" y="196"/>
                  </a:cubicBezTo>
                  <a:close/>
                  <a:moveTo>
                    <a:pt x="245" y="196"/>
                  </a:moveTo>
                  <a:cubicBezTo>
                    <a:pt x="245" y="179"/>
                    <a:pt x="245" y="179"/>
                    <a:pt x="245" y="179"/>
                  </a:cubicBezTo>
                  <a:cubicBezTo>
                    <a:pt x="245" y="170"/>
                    <a:pt x="237" y="163"/>
                    <a:pt x="229" y="163"/>
                  </a:cubicBezTo>
                  <a:cubicBezTo>
                    <a:pt x="229" y="163"/>
                    <a:pt x="229" y="163"/>
                    <a:pt x="229" y="163"/>
                  </a:cubicBezTo>
                  <a:cubicBezTo>
                    <a:pt x="220" y="163"/>
                    <a:pt x="213" y="170"/>
                    <a:pt x="213" y="179"/>
                  </a:cubicBezTo>
                  <a:cubicBezTo>
                    <a:pt x="213" y="196"/>
                    <a:pt x="213" y="196"/>
                    <a:pt x="213" y="196"/>
                  </a:cubicBezTo>
                  <a:cubicBezTo>
                    <a:pt x="213" y="205"/>
                    <a:pt x="220" y="212"/>
                    <a:pt x="229" y="212"/>
                  </a:cubicBezTo>
                  <a:cubicBezTo>
                    <a:pt x="229" y="212"/>
                    <a:pt x="229" y="212"/>
                    <a:pt x="229" y="212"/>
                  </a:cubicBezTo>
                  <a:cubicBezTo>
                    <a:pt x="237" y="212"/>
                    <a:pt x="245" y="205"/>
                    <a:pt x="245" y="196"/>
                  </a:cubicBezTo>
                  <a:close/>
                  <a:moveTo>
                    <a:pt x="62" y="83"/>
                  </a:moveTo>
                  <a:cubicBezTo>
                    <a:pt x="62" y="131"/>
                    <a:pt x="62" y="131"/>
                    <a:pt x="62" y="131"/>
                  </a:cubicBezTo>
                  <a:moveTo>
                    <a:pt x="153" y="83"/>
                  </a:moveTo>
                  <a:cubicBezTo>
                    <a:pt x="153" y="131"/>
                    <a:pt x="153" y="131"/>
                    <a:pt x="153" y="131"/>
                  </a:cubicBezTo>
                  <a:moveTo>
                    <a:pt x="32" y="116"/>
                  </a:moveTo>
                  <a:cubicBezTo>
                    <a:pt x="32" y="98"/>
                    <a:pt x="32" y="98"/>
                    <a:pt x="32" y="98"/>
                  </a:cubicBezTo>
                  <a:cubicBezTo>
                    <a:pt x="32" y="90"/>
                    <a:pt x="25" y="83"/>
                    <a:pt x="16" y="83"/>
                  </a:cubicBezTo>
                  <a:cubicBezTo>
                    <a:pt x="16" y="83"/>
                    <a:pt x="16" y="83"/>
                    <a:pt x="16" y="83"/>
                  </a:cubicBezTo>
                  <a:cubicBezTo>
                    <a:pt x="7" y="83"/>
                    <a:pt x="0" y="90"/>
                    <a:pt x="0" y="98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4"/>
                    <a:pt x="7" y="132"/>
                    <a:pt x="16" y="132"/>
                  </a:cubicBezTo>
                  <a:cubicBezTo>
                    <a:pt x="16" y="132"/>
                    <a:pt x="16" y="132"/>
                    <a:pt x="16" y="132"/>
                  </a:cubicBezTo>
                  <a:cubicBezTo>
                    <a:pt x="25" y="132"/>
                    <a:pt x="32" y="124"/>
                    <a:pt x="32" y="116"/>
                  </a:cubicBezTo>
                  <a:close/>
                  <a:moveTo>
                    <a:pt x="123" y="116"/>
                  </a:moveTo>
                  <a:cubicBezTo>
                    <a:pt x="123" y="98"/>
                    <a:pt x="123" y="98"/>
                    <a:pt x="123" y="98"/>
                  </a:cubicBezTo>
                  <a:cubicBezTo>
                    <a:pt x="123" y="90"/>
                    <a:pt x="116" y="83"/>
                    <a:pt x="107" y="83"/>
                  </a:cubicBezTo>
                  <a:cubicBezTo>
                    <a:pt x="107" y="83"/>
                    <a:pt x="107" y="83"/>
                    <a:pt x="107" y="83"/>
                  </a:cubicBezTo>
                  <a:cubicBezTo>
                    <a:pt x="99" y="83"/>
                    <a:pt x="92" y="90"/>
                    <a:pt x="92" y="98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24"/>
                    <a:pt x="99" y="132"/>
                    <a:pt x="107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16" y="132"/>
                    <a:pt x="123" y="124"/>
                    <a:pt x="123" y="116"/>
                  </a:cubicBezTo>
                  <a:close/>
                  <a:moveTo>
                    <a:pt x="215" y="116"/>
                  </a:moveTo>
                  <a:cubicBezTo>
                    <a:pt x="215" y="98"/>
                    <a:pt x="215" y="98"/>
                    <a:pt x="215" y="98"/>
                  </a:cubicBezTo>
                  <a:cubicBezTo>
                    <a:pt x="215" y="90"/>
                    <a:pt x="207" y="83"/>
                    <a:pt x="199" y="83"/>
                  </a:cubicBezTo>
                  <a:cubicBezTo>
                    <a:pt x="199" y="83"/>
                    <a:pt x="199" y="83"/>
                    <a:pt x="199" y="83"/>
                  </a:cubicBezTo>
                  <a:cubicBezTo>
                    <a:pt x="190" y="83"/>
                    <a:pt x="183" y="90"/>
                    <a:pt x="183" y="98"/>
                  </a:cubicBezTo>
                  <a:cubicBezTo>
                    <a:pt x="183" y="116"/>
                    <a:pt x="183" y="116"/>
                    <a:pt x="183" y="116"/>
                  </a:cubicBezTo>
                  <a:cubicBezTo>
                    <a:pt x="183" y="124"/>
                    <a:pt x="190" y="132"/>
                    <a:pt x="199" y="132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7" y="132"/>
                    <a:pt x="215" y="124"/>
                    <a:pt x="215" y="116"/>
                  </a:cubicBezTo>
                  <a:close/>
                  <a:moveTo>
                    <a:pt x="245" y="83"/>
                  </a:moveTo>
                  <a:cubicBezTo>
                    <a:pt x="245" y="131"/>
                    <a:pt x="245" y="131"/>
                    <a:pt x="245" y="131"/>
                  </a:cubicBezTo>
                </a:path>
              </a:pathLst>
            </a:custGeom>
            <a:noFill/>
            <a:ln w="15875" cap="sq">
              <a:solidFill>
                <a:srgbClr val="0078D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36BAD55-5FD9-4C5F-ADA6-EE49B0F03529}"/>
              </a:ext>
            </a:extLst>
          </p:cNvPr>
          <p:cNvGrpSpPr/>
          <p:nvPr/>
        </p:nvGrpSpPr>
        <p:grpSpPr>
          <a:xfrm>
            <a:off x="5981699" y="2734879"/>
            <a:ext cx="5208565" cy="774901"/>
            <a:chOff x="5981699" y="2614713"/>
            <a:chExt cx="5208565" cy="774901"/>
          </a:xfrm>
        </p:grpSpPr>
        <p:sp>
          <p:nvSpPr>
            <p:cNvPr id="11" name="Rectangle 2">
              <a:extLst>
                <a:ext uri="{FF2B5EF4-FFF2-40B4-BE49-F238E27FC236}">
                  <a16:creationId xmlns:a16="http://schemas.microsoft.com/office/drawing/2014/main" id="{DC20E1ED-1B50-47D8-9DF4-05E6E49D17B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87767" y="2765977"/>
              <a:ext cx="4102497" cy="4723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9047" tIns="19047" rIns="19047" bIns="19047" numCol="1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457200" indent="-457200" eaLnBrk="0" fontAlgn="base" hangingPunct="0">
                <a:spcBef>
                  <a:spcPts val="21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Wingdings" panose="05000000000000000000" pitchFamily="2" charset="2"/>
                <a:buChar char="§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defRPr>
              </a:lvl1pPr>
              <a:lvl2pPr marL="0" lvl="1" indent="0" defTabSz="932060" fontAlgn="base">
                <a:spcBef>
                  <a:spcPts val="18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None/>
                <a:defRPr sz="1600">
                  <a:gradFill>
                    <a:gsLst>
                      <a:gs pos="0">
                        <a:schemeClr val="accent2">
                          <a:lumMod val="50000"/>
                        </a:schemeClr>
                      </a:gs>
                      <a:gs pos="100000">
                        <a:schemeClr val="accent2">
                          <a:lumMod val="50000"/>
                        </a:schemeClr>
                      </a:gs>
                    </a:gsLst>
                    <a:lin ang="5400000" scaled="1"/>
                  </a:gradFill>
                </a:defRPr>
              </a:lvl2pPr>
              <a:lvl3pPr marL="1562100" indent="-457200" eaLnBrk="0" fontAlgn="base" hangingPunct="0">
                <a:spcBef>
                  <a:spcPts val="16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Char char="-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defRPr>
              </a:lvl3pPr>
              <a:lvl4pPr marL="2019300" indent="-457200" eaLnBrk="0" fontAlgn="base" hangingPunct="0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Char char="-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defRPr>
              </a:lvl4pPr>
              <a:lvl5pPr marL="2476500" indent="-457200" eaLnBrk="0" fontAlgn="base" hangingPunct="0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Char char="-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defRPr>
              </a:lvl5pPr>
              <a:lvl6pPr marL="2933700" indent="-45720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</a:defRPr>
              </a:lvl6pPr>
              <a:lvl7pPr marL="3390900" indent="-45720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</a:defRPr>
              </a:lvl7pPr>
              <a:lvl8pPr marL="3848100" indent="-45720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</a:defRPr>
              </a:lvl8pPr>
              <a:lvl9pPr marL="4305300" indent="-45720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</a:defRPr>
              </a:lvl9pPr>
            </a:lstStyle>
            <a:p>
              <a:pPr lvl="1">
                <a:lnSpc>
                  <a:spcPct val="90000"/>
                </a:lnSpc>
              </a:pPr>
              <a:r>
                <a:rPr lang="en-US" altLang="en-US" sz="1800"/>
                <a:t>Excels with raw, unstructured data</a:t>
              </a:r>
            </a:p>
          </p:txBody>
        </p:sp>
        <p:grpSp>
          <p:nvGrpSpPr>
            <p:cNvPr id="7171" name="Group 7170">
              <a:extLst>
                <a:ext uri="{FF2B5EF4-FFF2-40B4-BE49-F238E27FC236}">
                  <a16:creationId xmlns:a16="http://schemas.microsoft.com/office/drawing/2014/main" id="{BA5EB397-1922-4263-B228-00A6F9CDF7D3}"/>
                </a:ext>
              </a:extLst>
            </p:cNvPr>
            <p:cNvGrpSpPr/>
            <p:nvPr/>
          </p:nvGrpSpPr>
          <p:grpSpPr>
            <a:xfrm>
              <a:off x="5981699" y="2614713"/>
              <a:ext cx="774901" cy="774901"/>
              <a:chOff x="5593080" y="2439872"/>
              <a:chExt cx="1005840" cy="1005840"/>
            </a:xfrm>
          </p:grpSpPr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D2A885A6-7712-4415-93D4-F88BE03B2836}"/>
                  </a:ext>
                </a:extLst>
              </p:cNvPr>
              <p:cNvSpPr/>
              <p:nvPr/>
            </p:nvSpPr>
            <p:spPr bwMode="auto">
              <a:xfrm>
                <a:off x="5593080" y="2439872"/>
                <a:ext cx="1005840" cy="100584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camera" title="Icon of a camera">
                <a:extLst>
                  <a:ext uri="{FF2B5EF4-FFF2-40B4-BE49-F238E27FC236}">
                    <a16:creationId xmlns:a16="http://schemas.microsoft.com/office/drawing/2014/main" id="{12AC9794-3856-4AE2-8681-21716DADC75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756347" y="2630973"/>
                <a:ext cx="498244" cy="399447"/>
              </a:xfrm>
              <a:custGeom>
                <a:avLst/>
                <a:gdLst>
                  <a:gd name="T0" fmla="*/ 0 w 330"/>
                  <a:gd name="T1" fmla="*/ 24 h 264"/>
                  <a:gd name="T2" fmla="*/ 87 w 330"/>
                  <a:gd name="T3" fmla="*/ 24 h 264"/>
                  <a:gd name="T4" fmla="*/ 111 w 330"/>
                  <a:gd name="T5" fmla="*/ 0 h 264"/>
                  <a:gd name="T6" fmla="*/ 217 w 330"/>
                  <a:gd name="T7" fmla="*/ 0 h 264"/>
                  <a:gd name="T8" fmla="*/ 242 w 330"/>
                  <a:gd name="T9" fmla="*/ 24 h 264"/>
                  <a:gd name="T10" fmla="*/ 330 w 330"/>
                  <a:gd name="T11" fmla="*/ 24 h 264"/>
                  <a:gd name="T12" fmla="*/ 330 w 330"/>
                  <a:gd name="T13" fmla="*/ 264 h 264"/>
                  <a:gd name="T14" fmla="*/ 0 w 330"/>
                  <a:gd name="T15" fmla="*/ 264 h 264"/>
                  <a:gd name="T16" fmla="*/ 0 w 330"/>
                  <a:gd name="T17" fmla="*/ 24 h 264"/>
                  <a:gd name="T18" fmla="*/ 165 w 330"/>
                  <a:gd name="T19" fmla="*/ 221 h 264"/>
                  <a:gd name="T20" fmla="*/ 242 w 330"/>
                  <a:gd name="T21" fmla="*/ 144 h 264"/>
                  <a:gd name="T22" fmla="*/ 165 w 330"/>
                  <a:gd name="T23" fmla="*/ 67 h 264"/>
                  <a:gd name="T24" fmla="*/ 88 w 330"/>
                  <a:gd name="T25" fmla="*/ 144 h 264"/>
                  <a:gd name="T26" fmla="*/ 165 w 330"/>
                  <a:gd name="T27" fmla="*/ 221 h 264"/>
                  <a:gd name="T28" fmla="*/ 42 w 330"/>
                  <a:gd name="T29" fmla="*/ 73 h 264"/>
                  <a:gd name="T30" fmla="*/ 48 w 330"/>
                  <a:gd name="T31" fmla="*/ 67 h 264"/>
                  <a:gd name="T32" fmla="*/ 42 w 330"/>
                  <a:gd name="T33" fmla="*/ 61 h 264"/>
                  <a:gd name="T34" fmla="*/ 36 w 330"/>
                  <a:gd name="T35" fmla="*/ 67 h 264"/>
                  <a:gd name="T36" fmla="*/ 42 w 330"/>
                  <a:gd name="T37" fmla="*/ 73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30" h="264">
                    <a:moveTo>
                      <a:pt x="0" y="24"/>
                    </a:moveTo>
                    <a:cubicBezTo>
                      <a:pt x="87" y="24"/>
                      <a:pt x="87" y="24"/>
                      <a:pt x="87" y="24"/>
                    </a:cubicBezTo>
                    <a:cubicBezTo>
                      <a:pt x="111" y="0"/>
                      <a:pt x="111" y="0"/>
                      <a:pt x="111" y="0"/>
                    </a:cubicBezTo>
                    <a:cubicBezTo>
                      <a:pt x="217" y="0"/>
                      <a:pt x="217" y="0"/>
                      <a:pt x="217" y="0"/>
                    </a:cubicBezTo>
                    <a:cubicBezTo>
                      <a:pt x="242" y="24"/>
                      <a:pt x="242" y="24"/>
                      <a:pt x="242" y="24"/>
                    </a:cubicBezTo>
                    <a:cubicBezTo>
                      <a:pt x="330" y="24"/>
                      <a:pt x="330" y="24"/>
                      <a:pt x="330" y="24"/>
                    </a:cubicBezTo>
                    <a:cubicBezTo>
                      <a:pt x="330" y="264"/>
                      <a:pt x="330" y="264"/>
                      <a:pt x="330" y="264"/>
                    </a:cubicBezTo>
                    <a:cubicBezTo>
                      <a:pt x="0" y="264"/>
                      <a:pt x="0" y="264"/>
                      <a:pt x="0" y="264"/>
                    </a:cubicBezTo>
                    <a:lnTo>
                      <a:pt x="0" y="24"/>
                    </a:lnTo>
                    <a:close/>
                    <a:moveTo>
                      <a:pt x="165" y="221"/>
                    </a:moveTo>
                    <a:cubicBezTo>
                      <a:pt x="208" y="221"/>
                      <a:pt x="242" y="187"/>
                      <a:pt x="242" y="144"/>
                    </a:cubicBezTo>
                    <a:cubicBezTo>
                      <a:pt x="242" y="101"/>
                      <a:pt x="208" y="67"/>
                      <a:pt x="165" y="67"/>
                    </a:cubicBezTo>
                    <a:cubicBezTo>
                      <a:pt x="123" y="67"/>
                      <a:pt x="88" y="101"/>
                      <a:pt x="88" y="144"/>
                    </a:cubicBezTo>
                    <a:cubicBezTo>
                      <a:pt x="88" y="187"/>
                      <a:pt x="123" y="221"/>
                      <a:pt x="165" y="221"/>
                    </a:cubicBezTo>
                    <a:close/>
                    <a:moveTo>
                      <a:pt x="42" y="73"/>
                    </a:moveTo>
                    <a:cubicBezTo>
                      <a:pt x="45" y="73"/>
                      <a:pt x="48" y="70"/>
                      <a:pt x="48" y="67"/>
                    </a:cubicBezTo>
                    <a:cubicBezTo>
                      <a:pt x="48" y="64"/>
                      <a:pt x="45" y="61"/>
                      <a:pt x="42" y="61"/>
                    </a:cubicBezTo>
                    <a:cubicBezTo>
                      <a:pt x="38" y="61"/>
                      <a:pt x="36" y="64"/>
                      <a:pt x="36" y="67"/>
                    </a:cubicBezTo>
                    <a:cubicBezTo>
                      <a:pt x="36" y="70"/>
                      <a:pt x="38" y="73"/>
                      <a:pt x="42" y="73"/>
                    </a:cubicBezTo>
                    <a:close/>
                  </a:path>
                </a:pathLst>
              </a:custGeom>
              <a:noFill/>
              <a:ln w="15875" cap="sq">
                <a:solidFill>
                  <a:srgbClr val="0078D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Books" title="Icon of a stack of books">
                <a:extLst>
                  <a:ext uri="{FF2B5EF4-FFF2-40B4-BE49-F238E27FC236}">
                    <a16:creationId xmlns:a16="http://schemas.microsoft.com/office/drawing/2014/main" id="{DBECAFDD-1B9E-4C6E-8C87-79F37FE68D82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939697" y="2822074"/>
                <a:ext cx="505901" cy="399447"/>
              </a:xfrm>
              <a:custGeom>
                <a:avLst/>
                <a:gdLst>
                  <a:gd name="T0" fmla="*/ 3195 w 3452"/>
                  <a:gd name="T1" fmla="*/ 1671 h 2724"/>
                  <a:gd name="T2" fmla="*/ 309 w 3452"/>
                  <a:gd name="T3" fmla="*/ 1671 h 2724"/>
                  <a:gd name="T4" fmla="*/ 0 w 3452"/>
                  <a:gd name="T5" fmla="*/ 1362 h 2724"/>
                  <a:gd name="T6" fmla="*/ 309 w 3452"/>
                  <a:gd name="T7" fmla="*/ 1053 h 2724"/>
                  <a:gd name="T8" fmla="*/ 3195 w 3452"/>
                  <a:gd name="T9" fmla="*/ 1053 h 2724"/>
                  <a:gd name="T10" fmla="*/ 3018 w 3452"/>
                  <a:gd name="T11" fmla="*/ 1053 h 2724"/>
                  <a:gd name="T12" fmla="*/ 2937 w 3452"/>
                  <a:gd name="T13" fmla="*/ 1362 h 2724"/>
                  <a:gd name="T14" fmla="*/ 3018 w 3452"/>
                  <a:gd name="T15" fmla="*/ 1671 h 2724"/>
                  <a:gd name="T16" fmla="*/ 3452 w 3452"/>
                  <a:gd name="T17" fmla="*/ 0 h 2724"/>
                  <a:gd name="T18" fmla="*/ 566 w 3452"/>
                  <a:gd name="T19" fmla="*/ 0 h 2724"/>
                  <a:gd name="T20" fmla="*/ 257 w 3452"/>
                  <a:gd name="T21" fmla="*/ 309 h 2724"/>
                  <a:gd name="T22" fmla="*/ 566 w 3452"/>
                  <a:gd name="T23" fmla="*/ 618 h 2724"/>
                  <a:gd name="T24" fmla="*/ 3452 w 3452"/>
                  <a:gd name="T25" fmla="*/ 618 h 2724"/>
                  <a:gd name="T26" fmla="*/ 3275 w 3452"/>
                  <a:gd name="T27" fmla="*/ 0 h 2724"/>
                  <a:gd name="T28" fmla="*/ 3195 w 3452"/>
                  <a:gd name="T29" fmla="*/ 309 h 2724"/>
                  <a:gd name="T30" fmla="*/ 3275 w 3452"/>
                  <a:gd name="T31" fmla="*/ 618 h 2724"/>
                  <a:gd name="T32" fmla="*/ 192 w 3452"/>
                  <a:gd name="T33" fmla="*/ 2724 h 2724"/>
                  <a:gd name="T34" fmla="*/ 3078 w 3452"/>
                  <a:gd name="T35" fmla="*/ 2724 h 2724"/>
                  <a:gd name="T36" fmla="*/ 3387 w 3452"/>
                  <a:gd name="T37" fmla="*/ 2415 h 2724"/>
                  <a:gd name="T38" fmla="*/ 3078 w 3452"/>
                  <a:gd name="T39" fmla="*/ 2106 h 2724"/>
                  <a:gd name="T40" fmla="*/ 192 w 3452"/>
                  <a:gd name="T41" fmla="*/ 2106 h 2724"/>
                  <a:gd name="T42" fmla="*/ 369 w 3452"/>
                  <a:gd name="T43" fmla="*/ 2724 h 2724"/>
                  <a:gd name="T44" fmla="*/ 450 w 3452"/>
                  <a:gd name="T45" fmla="*/ 2415 h 2724"/>
                  <a:gd name="T46" fmla="*/ 369 w 3452"/>
                  <a:gd name="T47" fmla="*/ 2106 h 2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452" h="2724">
                    <a:moveTo>
                      <a:pt x="3195" y="1671"/>
                    </a:moveTo>
                    <a:cubicBezTo>
                      <a:pt x="309" y="1671"/>
                      <a:pt x="309" y="1671"/>
                      <a:pt x="309" y="1671"/>
                    </a:cubicBezTo>
                    <a:cubicBezTo>
                      <a:pt x="138" y="1671"/>
                      <a:pt x="0" y="1533"/>
                      <a:pt x="0" y="1362"/>
                    </a:cubicBezTo>
                    <a:cubicBezTo>
                      <a:pt x="0" y="1191"/>
                      <a:pt x="138" y="1053"/>
                      <a:pt x="309" y="1053"/>
                    </a:cubicBezTo>
                    <a:cubicBezTo>
                      <a:pt x="3195" y="1053"/>
                      <a:pt x="3195" y="1053"/>
                      <a:pt x="3195" y="1053"/>
                    </a:cubicBezTo>
                    <a:moveTo>
                      <a:pt x="3018" y="1053"/>
                    </a:moveTo>
                    <a:cubicBezTo>
                      <a:pt x="2968" y="1126"/>
                      <a:pt x="2937" y="1237"/>
                      <a:pt x="2937" y="1362"/>
                    </a:cubicBezTo>
                    <a:cubicBezTo>
                      <a:pt x="2937" y="1486"/>
                      <a:pt x="2968" y="1598"/>
                      <a:pt x="3018" y="1671"/>
                    </a:cubicBezTo>
                    <a:moveTo>
                      <a:pt x="3452" y="0"/>
                    </a:moveTo>
                    <a:cubicBezTo>
                      <a:pt x="566" y="0"/>
                      <a:pt x="566" y="0"/>
                      <a:pt x="566" y="0"/>
                    </a:cubicBezTo>
                    <a:cubicBezTo>
                      <a:pt x="396" y="0"/>
                      <a:pt x="257" y="139"/>
                      <a:pt x="257" y="309"/>
                    </a:cubicBezTo>
                    <a:cubicBezTo>
                      <a:pt x="257" y="480"/>
                      <a:pt x="396" y="618"/>
                      <a:pt x="566" y="618"/>
                    </a:cubicBezTo>
                    <a:cubicBezTo>
                      <a:pt x="3452" y="618"/>
                      <a:pt x="3452" y="618"/>
                      <a:pt x="3452" y="618"/>
                    </a:cubicBezTo>
                    <a:moveTo>
                      <a:pt x="3275" y="0"/>
                    </a:moveTo>
                    <a:cubicBezTo>
                      <a:pt x="3226" y="74"/>
                      <a:pt x="3195" y="185"/>
                      <a:pt x="3195" y="309"/>
                    </a:cubicBezTo>
                    <a:cubicBezTo>
                      <a:pt x="3195" y="434"/>
                      <a:pt x="3226" y="545"/>
                      <a:pt x="3275" y="618"/>
                    </a:cubicBezTo>
                    <a:moveTo>
                      <a:pt x="192" y="2724"/>
                    </a:moveTo>
                    <a:cubicBezTo>
                      <a:pt x="3078" y="2724"/>
                      <a:pt x="3078" y="2724"/>
                      <a:pt x="3078" y="2724"/>
                    </a:cubicBezTo>
                    <a:cubicBezTo>
                      <a:pt x="3249" y="2724"/>
                      <a:pt x="3387" y="2585"/>
                      <a:pt x="3387" y="2415"/>
                    </a:cubicBezTo>
                    <a:cubicBezTo>
                      <a:pt x="3387" y="2244"/>
                      <a:pt x="3249" y="2106"/>
                      <a:pt x="3078" y="2106"/>
                    </a:cubicBezTo>
                    <a:cubicBezTo>
                      <a:pt x="192" y="2106"/>
                      <a:pt x="192" y="2106"/>
                      <a:pt x="192" y="2106"/>
                    </a:cubicBezTo>
                    <a:moveTo>
                      <a:pt x="369" y="2724"/>
                    </a:moveTo>
                    <a:cubicBezTo>
                      <a:pt x="418" y="2650"/>
                      <a:pt x="450" y="2539"/>
                      <a:pt x="450" y="2415"/>
                    </a:cubicBezTo>
                    <a:cubicBezTo>
                      <a:pt x="450" y="2290"/>
                      <a:pt x="418" y="2179"/>
                      <a:pt x="369" y="2106"/>
                    </a:cubicBezTo>
                  </a:path>
                </a:pathLst>
              </a:custGeom>
              <a:solidFill>
                <a:schemeClr val="bg1"/>
              </a:solidFill>
              <a:ln w="15875" cap="sq">
                <a:solidFill>
                  <a:srgbClr val="0078D4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D78CC8E-7270-48CA-82BF-92F7C2FBF858}"/>
              </a:ext>
            </a:extLst>
          </p:cNvPr>
          <p:cNvGrpSpPr/>
          <p:nvPr/>
        </p:nvGrpSpPr>
        <p:grpSpPr>
          <a:xfrm>
            <a:off x="5981699" y="3732645"/>
            <a:ext cx="4494400" cy="774901"/>
            <a:chOff x="5981699" y="3743821"/>
            <a:chExt cx="4494400" cy="774901"/>
          </a:xfrm>
        </p:grpSpPr>
        <p:sp>
          <p:nvSpPr>
            <p:cNvPr id="14" name="Rectangle 2">
              <a:extLst>
                <a:ext uri="{FF2B5EF4-FFF2-40B4-BE49-F238E27FC236}">
                  <a16:creationId xmlns:a16="http://schemas.microsoft.com/office/drawing/2014/main" id="{C16D4DE1-47B3-4492-8155-53FF0E37E5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87767" y="3887465"/>
              <a:ext cx="3388332" cy="4876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9047" tIns="19047" rIns="19047" bIns="19047" numCol="1" anchor="ctr" anchorCtr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457200" indent="-457200" eaLnBrk="0" fontAlgn="base" hangingPunct="0">
                <a:spcBef>
                  <a:spcPts val="21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Wingdings" panose="05000000000000000000" pitchFamily="2" charset="2"/>
                <a:buChar char="§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defRPr>
              </a:lvl1pPr>
              <a:lvl2pPr marL="0" lvl="1" indent="0" defTabSz="932060" fontAlgn="base">
                <a:spcBef>
                  <a:spcPts val="18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None/>
                <a:defRPr sz="1600">
                  <a:gradFill>
                    <a:gsLst>
                      <a:gs pos="0">
                        <a:schemeClr val="accent2">
                          <a:lumMod val="50000"/>
                        </a:schemeClr>
                      </a:gs>
                      <a:gs pos="100000">
                        <a:schemeClr val="accent2">
                          <a:lumMod val="50000"/>
                        </a:schemeClr>
                      </a:gs>
                    </a:gsLst>
                    <a:lin ang="5400000" scaled="1"/>
                  </a:gradFill>
                </a:defRPr>
              </a:lvl2pPr>
              <a:lvl3pPr marL="1562100" indent="-457200" eaLnBrk="0" fontAlgn="base" hangingPunct="0">
                <a:spcBef>
                  <a:spcPts val="16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Char char="-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defRPr>
              </a:lvl3pPr>
              <a:lvl4pPr marL="2019300" indent="-457200" eaLnBrk="0" fontAlgn="base" hangingPunct="0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Char char="-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defRPr>
              </a:lvl4pPr>
              <a:lvl5pPr marL="2476500" indent="-457200" eaLnBrk="0" fontAlgn="base" hangingPunct="0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Char char="-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defRPr>
              </a:lvl5pPr>
              <a:lvl6pPr marL="2933700" indent="-45720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</a:defRPr>
              </a:lvl6pPr>
              <a:lvl7pPr marL="3390900" indent="-45720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</a:defRPr>
              </a:lvl7pPr>
              <a:lvl8pPr marL="3848100" indent="-45720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</a:defRPr>
              </a:lvl8pPr>
              <a:lvl9pPr marL="4305300" indent="-45720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</a:defRPr>
              </a:lvl9pPr>
            </a:lstStyle>
            <a:p>
              <a:pPr lvl="1">
                <a:lnSpc>
                  <a:spcPct val="90000"/>
                </a:lnSpc>
              </a:pPr>
              <a:r>
                <a:rPr lang="en-US" altLang="en-US" sz="1800"/>
                <a:t>Automatic feature extraction</a:t>
              </a:r>
            </a:p>
          </p:txBody>
        </p:sp>
        <p:grpSp>
          <p:nvGrpSpPr>
            <p:cNvPr id="7180" name="Group 7179">
              <a:extLst>
                <a:ext uri="{FF2B5EF4-FFF2-40B4-BE49-F238E27FC236}">
                  <a16:creationId xmlns:a16="http://schemas.microsoft.com/office/drawing/2014/main" id="{11DB0130-57D5-445E-96B2-C19313CD1EF4}"/>
                </a:ext>
              </a:extLst>
            </p:cNvPr>
            <p:cNvGrpSpPr/>
            <p:nvPr/>
          </p:nvGrpSpPr>
          <p:grpSpPr>
            <a:xfrm>
              <a:off x="5981699" y="3743821"/>
              <a:ext cx="774901" cy="774901"/>
              <a:chOff x="5502549" y="3642950"/>
              <a:chExt cx="1005840" cy="1005840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16BF6B0C-1863-441D-BD63-A60840C95287}"/>
                  </a:ext>
                </a:extLst>
              </p:cNvPr>
              <p:cNvSpPr/>
              <p:nvPr/>
            </p:nvSpPr>
            <p:spPr bwMode="auto">
              <a:xfrm>
                <a:off x="5502549" y="3642950"/>
                <a:ext cx="1005840" cy="100584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32472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1200" cap="none" spc="0" normalizeH="0" baseline="0" noProof="0">
                  <a:ln>
                    <a:noFill/>
                  </a:ln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ffectLst/>
                  <a:uLnTx/>
                  <a:uFillTx/>
                  <a:latin typeface="Segoe UI Semi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62" name="Manufacturing_E99C" title="Icon of a robotic arm">
                <a:extLst>
                  <a:ext uri="{FF2B5EF4-FFF2-40B4-BE49-F238E27FC236}">
                    <a16:creationId xmlns:a16="http://schemas.microsoft.com/office/drawing/2014/main" id="{2884DE8B-811F-4BEA-8D87-261DDCB9FA3B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5681635" y="3786082"/>
                <a:ext cx="641472" cy="627067"/>
              </a:xfrm>
              <a:custGeom>
                <a:avLst/>
                <a:gdLst>
                  <a:gd name="T0" fmla="*/ 3549 w 3875"/>
                  <a:gd name="T1" fmla="*/ 2212 h 3788"/>
                  <a:gd name="T2" fmla="*/ 3875 w 3875"/>
                  <a:gd name="T3" fmla="*/ 2538 h 3788"/>
                  <a:gd name="T4" fmla="*/ 3875 w 3875"/>
                  <a:gd name="T5" fmla="*/ 2913 h 3788"/>
                  <a:gd name="T6" fmla="*/ 3195 w 3875"/>
                  <a:gd name="T7" fmla="*/ 2218 h 3788"/>
                  <a:gd name="T8" fmla="*/ 2875 w 3875"/>
                  <a:gd name="T9" fmla="*/ 2538 h 3788"/>
                  <a:gd name="T10" fmla="*/ 2875 w 3875"/>
                  <a:gd name="T11" fmla="*/ 2913 h 3788"/>
                  <a:gd name="T12" fmla="*/ 1000 w 3875"/>
                  <a:gd name="T13" fmla="*/ 1413 h 3788"/>
                  <a:gd name="T14" fmla="*/ 375 w 3875"/>
                  <a:gd name="T15" fmla="*/ 2038 h 3788"/>
                  <a:gd name="T16" fmla="*/ 375 w 3875"/>
                  <a:gd name="T17" fmla="*/ 3788 h 3788"/>
                  <a:gd name="T18" fmla="*/ 1625 w 3875"/>
                  <a:gd name="T19" fmla="*/ 3788 h 3788"/>
                  <a:gd name="T20" fmla="*/ 1625 w 3875"/>
                  <a:gd name="T21" fmla="*/ 2038 h 3788"/>
                  <a:gd name="T22" fmla="*/ 1000 w 3875"/>
                  <a:gd name="T23" fmla="*/ 1413 h 3788"/>
                  <a:gd name="T24" fmla="*/ 0 w 3875"/>
                  <a:gd name="T25" fmla="*/ 3788 h 3788"/>
                  <a:gd name="T26" fmla="*/ 2000 w 3875"/>
                  <a:gd name="T27" fmla="*/ 3788 h 3788"/>
                  <a:gd name="T28" fmla="*/ 1000 w 3875"/>
                  <a:gd name="T29" fmla="*/ 2038 h 3788"/>
                  <a:gd name="T30" fmla="*/ 875 w 3875"/>
                  <a:gd name="T31" fmla="*/ 2163 h 3788"/>
                  <a:gd name="T32" fmla="*/ 1000 w 3875"/>
                  <a:gd name="T33" fmla="*/ 2288 h 3788"/>
                  <a:gd name="T34" fmla="*/ 1125 w 3875"/>
                  <a:gd name="T35" fmla="*/ 2163 h 3788"/>
                  <a:gd name="T36" fmla="*/ 1000 w 3875"/>
                  <a:gd name="T37" fmla="*/ 2038 h 3788"/>
                  <a:gd name="T38" fmla="*/ 3054 w 3875"/>
                  <a:gd name="T39" fmla="*/ 1920 h 3788"/>
                  <a:gd name="T40" fmla="*/ 3518 w 3875"/>
                  <a:gd name="T41" fmla="*/ 1722 h 3788"/>
                  <a:gd name="T42" fmla="*/ 1604 w 3875"/>
                  <a:gd name="T43" fmla="*/ 1875 h 3788"/>
                  <a:gd name="T44" fmla="*/ 2769 w 3875"/>
                  <a:gd name="T45" fmla="*/ 674 h 3788"/>
                  <a:gd name="T46" fmla="*/ 2761 w 3875"/>
                  <a:gd name="T47" fmla="*/ 144 h 3788"/>
                  <a:gd name="T48" fmla="*/ 2231 w 3875"/>
                  <a:gd name="T49" fmla="*/ 152 h 3788"/>
                  <a:gd name="T50" fmla="*/ 1007 w 3875"/>
                  <a:gd name="T51" fmla="*/ 1413 h 3788"/>
                  <a:gd name="T52" fmla="*/ 3141 w 3875"/>
                  <a:gd name="T53" fmla="*/ 2139 h 3788"/>
                  <a:gd name="T54" fmla="*/ 3508 w 3875"/>
                  <a:gd name="T55" fmla="*/ 2246 h 3788"/>
                  <a:gd name="T56" fmla="*/ 3592 w 3875"/>
                  <a:gd name="T57" fmla="*/ 1924 h 3788"/>
                  <a:gd name="T58" fmla="*/ 2846 w 3875"/>
                  <a:gd name="T59" fmla="*/ 268 h 3788"/>
                  <a:gd name="T60" fmla="*/ 3141 w 3875"/>
                  <a:gd name="T61" fmla="*/ 2139 h 3788"/>
                  <a:gd name="T62" fmla="*/ 2575 w 3875"/>
                  <a:gd name="T63" fmla="*/ 874 h 37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875" h="3788">
                    <a:moveTo>
                      <a:pt x="3549" y="2212"/>
                    </a:moveTo>
                    <a:cubicBezTo>
                      <a:pt x="3875" y="2538"/>
                      <a:pt x="3875" y="2538"/>
                      <a:pt x="3875" y="2538"/>
                    </a:cubicBezTo>
                    <a:cubicBezTo>
                      <a:pt x="3875" y="2913"/>
                      <a:pt x="3875" y="2913"/>
                      <a:pt x="3875" y="2913"/>
                    </a:cubicBezTo>
                    <a:moveTo>
                      <a:pt x="3195" y="2218"/>
                    </a:moveTo>
                    <a:cubicBezTo>
                      <a:pt x="2875" y="2538"/>
                      <a:pt x="2875" y="2538"/>
                      <a:pt x="2875" y="2538"/>
                    </a:cubicBezTo>
                    <a:cubicBezTo>
                      <a:pt x="2875" y="2913"/>
                      <a:pt x="2875" y="2913"/>
                      <a:pt x="2875" y="2913"/>
                    </a:cubicBezTo>
                    <a:moveTo>
                      <a:pt x="1000" y="1413"/>
                    </a:moveTo>
                    <a:cubicBezTo>
                      <a:pt x="655" y="1413"/>
                      <a:pt x="375" y="1693"/>
                      <a:pt x="375" y="2038"/>
                    </a:cubicBezTo>
                    <a:cubicBezTo>
                      <a:pt x="375" y="3788"/>
                      <a:pt x="375" y="3788"/>
                      <a:pt x="375" y="3788"/>
                    </a:cubicBezTo>
                    <a:cubicBezTo>
                      <a:pt x="1625" y="3788"/>
                      <a:pt x="1625" y="3788"/>
                      <a:pt x="1625" y="3788"/>
                    </a:cubicBezTo>
                    <a:cubicBezTo>
                      <a:pt x="1625" y="2038"/>
                      <a:pt x="1625" y="2038"/>
                      <a:pt x="1625" y="2038"/>
                    </a:cubicBezTo>
                    <a:cubicBezTo>
                      <a:pt x="1625" y="1693"/>
                      <a:pt x="1345" y="1413"/>
                      <a:pt x="1000" y="1413"/>
                    </a:cubicBezTo>
                    <a:close/>
                    <a:moveTo>
                      <a:pt x="0" y="3788"/>
                    </a:moveTo>
                    <a:cubicBezTo>
                      <a:pt x="2000" y="3788"/>
                      <a:pt x="2000" y="3788"/>
                      <a:pt x="2000" y="3788"/>
                    </a:cubicBezTo>
                    <a:moveTo>
                      <a:pt x="1000" y="2038"/>
                    </a:moveTo>
                    <a:cubicBezTo>
                      <a:pt x="931" y="2038"/>
                      <a:pt x="875" y="2094"/>
                      <a:pt x="875" y="2163"/>
                    </a:cubicBezTo>
                    <a:cubicBezTo>
                      <a:pt x="875" y="2232"/>
                      <a:pt x="931" y="2288"/>
                      <a:pt x="1000" y="2288"/>
                    </a:cubicBezTo>
                    <a:cubicBezTo>
                      <a:pt x="1069" y="2288"/>
                      <a:pt x="1125" y="2232"/>
                      <a:pt x="1125" y="2163"/>
                    </a:cubicBezTo>
                    <a:cubicBezTo>
                      <a:pt x="1125" y="2094"/>
                      <a:pt x="1069" y="2038"/>
                      <a:pt x="1000" y="2038"/>
                    </a:cubicBezTo>
                    <a:close/>
                    <a:moveTo>
                      <a:pt x="3054" y="1920"/>
                    </a:moveTo>
                    <a:cubicBezTo>
                      <a:pt x="3518" y="1722"/>
                      <a:pt x="3518" y="1722"/>
                      <a:pt x="3518" y="1722"/>
                    </a:cubicBezTo>
                    <a:moveTo>
                      <a:pt x="1604" y="1875"/>
                    </a:moveTo>
                    <a:cubicBezTo>
                      <a:pt x="2769" y="674"/>
                      <a:pt x="2769" y="674"/>
                      <a:pt x="2769" y="674"/>
                    </a:cubicBezTo>
                    <a:cubicBezTo>
                      <a:pt x="2913" y="526"/>
                      <a:pt x="2910" y="288"/>
                      <a:pt x="2761" y="144"/>
                    </a:cubicBezTo>
                    <a:cubicBezTo>
                      <a:pt x="2613" y="0"/>
                      <a:pt x="2375" y="3"/>
                      <a:pt x="2231" y="152"/>
                    </a:cubicBezTo>
                    <a:cubicBezTo>
                      <a:pt x="1007" y="1413"/>
                      <a:pt x="1007" y="1413"/>
                      <a:pt x="1007" y="1413"/>
                    </a:cubicBezTo>
                    <a:moveTo>
                      <a:pt x="3141" y="2139"/>
                    </a:moveTo>
                    <a:cubicBezTo>
                      <a:pt x="3202" y="2278"/>
                      <a:pt x="3375" y="2333"/>
                      <a:pt x="3508" y="2246"/>
                    </a:cubicBezTo>
                    <a:cubicBezTo>
                      <a:pt x="3612" y="2178"/>
                      <a:pt x="3643" y="2038"/>
                      <a:pt x="3592" y="1924"/>
                    </a:cubicBezTo>
                    <a:cubicBezTo>
                      <a:pt x="2846" y="268"/>
                      <a:pt x="2846" y="268"/>
                      <a:pt x="2846" y="268"/>
                    </a:cubicBezTo>
                    <a:moveTo>
                      <a:pt x="3141" y="2139"/>
                    </a:moveTo>
                    <a:cubicBezTo>
                      <a:pt x="2575" y="874"/>
                      <a:pt x="2575" y="874"/>
                      <a:pt x="2575" y="874"/>
                    </a:cubicBezTo>
                  </a:path>
                </a:pathLst>
              </a:custGeom>
              <a:noFill/>
              <a:ln w="15875" cap="sq">
                <a:solidFill>
                  <a:srgbClr val="0078D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8929C45-4A38-4A9A-85EA-503F7AA97545}"/>
              </a:ext>
            </a:extLst>
          </p:cNvPr>
          <p:cNvGrpSpPr/>
          <p:nvPr/>
        </p:nvGrpSpPr>
        <p:grpSpPr>
          <a:xfrm>
            <a:off x="6119667" y="4881675"/>
            <a:ext cx="4147066" cy="472373"/>
            <a:chOff x="6119667" y="4881675"/>
            <a:chExt cx="4147066" cy="472373"/>
          </a:xfrm>
        </p:grpSpPr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A3AC1174-BAE4-4486-A964-E23EEBD42E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087767" y="4881675"/>
              <a:ext cx="3178966" cy="4723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9047" tIns="19047" rIns="19047" bIns="19047" numCol="1" anchor="ctr" anchorCtr="0" compatLnSpc="1">
              <a:prstTxWarp prst="textNoShape">
                <a:avLst/>
              </a:prstTxWarp>
            </a:bodyPr>
            <a:lstStyle>
              <a:lvl1pPr marL="457200" indent="-457200" algn="l" rtl="0" eaLnBrk="0" fontAlgn="base" hangingPunct="0">
                <a:spcBef>
                  <a:spcPts val="21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Wingdings" panose="05000000000000000000" pitchFamily="2" charset="2"/>
                <a:buChar char="§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  <a:sym typeface="Arial" panose="020B0604020202020204" pitchFamily="34" charset="0"/>
                </a:defRPr>
              </a:lvl1pPr>
              <a:lvl2pPr marL="876300" indent="-457200" algn="l" rtl="0" eaLnBrk="0" fontAlgn="base" hangingPunct="0">
                <a:spcBef>
                  <a:spcPts val="19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Char char="-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  <a:sym typeface="Arial" panose="020B0604020202020204" pitchFamily="34" charset="0"/>
                </a:defRPr>
              </a:lvl2pPr>
              <a:lvl3pPr marL="1562100" indent="-457200" algn="l" rtl="0" eaLnBrk="0" fontAlgn="base" hangingPunct="0">
                <a:spcBef>
                  <a:spcPts val="16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Char char="-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  <a:sym typeface="Arial" panose="020B0604020202020204" pitchFamily="34" charset="0"/>
                </a:defRPr>
              </a:lvl3pPr>
              <a:lvl4pPr marL="2019300" indent="-457200" algn="l" rtl="0" eaLnBrk="0" fontAlgn="base" hangingPunct="0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Char char="-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  <a:sym typeface="Arial" panose="020B0604020202020204" pitchFamily="34" charset="0"/>
                </a:defRPr>
              </a:lvl4pPr>
              <a:lvl5pPr marL="2476500" indent="-457200" algn="l" rtl="0" eaLnBrk="0" fontAlgn="base" hangingPunct="0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panose="020B0604020202020204" pitchFamily="34" charset="0"/>
                <a:buChar char="-"/>
                <a:defRPr sz="4400">
                  <a:solidFill>
                    <a:srgbClr val="FFFFFF"/>
                  </a:solidFill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  <a:sym typeface="Arial" panose="020B0604020202020204" pitchFamily="34" charset="0"/>
                </a:defRPr>
              </a:lvl5pPr>
              <a:lvl6pPr marL="2933700" indent="-457200" algn="l" rtl="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Arial" charset="0"/>
                </a:defRPr>
              </a:lvl6pPr>
              <a:lvl7pPr marL="3390900" indent="-457200" algn="l" rtl="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Arial" charset="0"/>
                </a:defRPr>
              </a:lvl7pPr>
              <a:lvl8pPr marL="3848100" indent="-457200" algn="l" rtl="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Arial" charset="0"/>
                </a:defRPr>
              </a:lvl8pPr>
              <a:lvl9pPr marL="4305300" indent="-457200" algn="l" rtl="0" fontAlgn="base">
                <a:spcBef>
                  <a:spcPts val="1300"/>
                </a:spcBef>
                <a:spcAft>
                  <a:spcPct val="0"/>
                </a:spcAft>
                <a:buClr>
                  <a:srgbClr val="D3002D"/>
                </a:buClr>
                <a:buSzPct val="100000"/>
                <a:buFont typeface="Arial" charset="0"/>
                <a:buChar char="-"/>
                <a:defRPr sz="48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Arial" charset="0"/>
                </a:defRPr>
              </a:lvl9pPr>
            </a:lstStyle>
            <a:p>
              <a:pPr marL="0" lvl="1" indent="0" defTabSz="932060" eaLnBrk="1" hangingPunct="1">
                <a:lnSpc>
                  <a:spcPct val="90000"/>
                </a:lnSpc>
                <a:spcBef>
                  <a:spcPts val="1800"/>
                </a:spcBef>
                <a:buNone/>
                <a:defRPr/>
              </a:pPr>
              <a:r>
                <a:rPr lang="en-GB" sz="1800">
                  <a:gradFill>
                    <a:gsLst>
                      <a:gs pos="0">
                        <a:schemeClr val="accent2">
                          <a:lumMod val="50000"/>
                        </a:schemeClr>
                      </a:gs>
                      <a:gs pos="100000">
                        <a:schemeClr val="accent2">
                          <a:lumMod val="50000"/>
                        </a:schemeClr>
                      </a:gs>
                    </a:gsLst>
                    <a:lin ang="5400000" scaled="1"/>
                  </a:gradFill>
                  <a:latin typeface="+mn-lt"/>
                  <a:cs typeface="+mn-cs"/>
                </a:rPr>
                <a:t>Computationally expensive</a:t>
              </a: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7F6C0EC1-2F67-435E-B639-17D552B33785}"/>
                </a:ext>
              </a:extLst>
            </p:cNvPr>
            <p:cNvGrpSpPr/>
            <p:nvPr/>
          </p:nvGrpSpPr>
          <p:grpSpPr>
            <a:xfrm>
              <a:off x="6119667" y="4949233"/>
              <a:ext cx="528624" cy="337256"/>
              <a:chOff x="5842028" y="2023300"/>
              <a:chExt cx="518306" cy="330673"/>
            </a:xfrm>
          </p:grpSpPr>
          <p:sp>
            <p:nvSpPr>
              <p:cNvPr id="35" name="Rectangle: Single Corner Rounded 2">
                <a:extLst>
                  <a:ext uri="{FF2B5EF4-FFF2-40B4-BE49-F238E27FC236}">
                    <a16:creationId xmlns:a16="http://schemas.microsoft.com/office/drawing/2014/main" id="{72979A70-2382-4C6D-97AC-5BB9E286B3D1}"/>
                  </a:ext>
                </a:extLst>
              </p:cNvPr>
              <p:cNvSpPr/>
              <p:nvPr/>
            </p:nvSpPr>
            <p:spPr bwMode="auto">
              <a:xfrm>
                <a:off x="5842028" y="2023300"/>
                <a:ext cx="518306" cy="284908"/>
              </a:xfrm>
              <a:prstGeom prst="round1Rect">
                <a:avLst>
                  <a:gd name="adj" fmla="val 19322"/>
                </a:avLst>
              </a:prstGeom>
              <a:noFill/>
              <a:ln w="15875" cap="sq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rot="0" spcFirstLastPara="0" vertOverflow="overflow" horzOverflow="overflow" vert="horz" wrap="square" lIns="91427" tIns="45713" rIns="91427" bIns="45713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563">
                  <a:defRPr/>
                </a:pPr>
                <a:endParaRPr lang="en-US" kern="0" err="1">
                  <a:solidFill>
                    <a:srgbClr val="0078D4"/>
                  </a:solidFill>
                  <a:latin typeface="Segoe UI Semilight"/>
                </a:endParaRPr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92D4BA0A-2084-4F12-A90F-91C616FBF4AA}"/>
                  </a:ext>
                </a:extLst>
              </p:cNvPr>
              <p:cNvGrpSpPr/>
              <p:nvPr/>
            </p:nvGrpSpPr>
            <p:grpSpPr>
              <a:xfrm>
                <a:off x="5886781" y="2308208"/>
                <a:ext cx="423110" cy="45765"/>
                <a:chOff x="2805041" y="5363936"/>
                <a:chExt cx="937405" cy="125178"/>
              </a:xfrm>
            </p:grpSpPr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A236A140-95F8-4954-A7B3-D670F382E834}"/>
                    </a:ext>
                  </a:extLst>
                </p:cNvPr>
                <p:cNvGrpSpPr/>
                <p:nvPr/>
              </p:nvGrpSpPr>
              <p:grpSpPr>
                <a:xfrm>
                  <a:off x="2805041" y="5363936"/>
                  <a:ext cx="304800" cy="125178"/>
                  <a:chOff x="685111" y="5810249"/>
                  <a:chExt cx="304800" cy="356348"/>
                </a:xfrm>
              </p:grpSpPr>
              <p:cxnSp>
                <p:nvCxnSpPr>
                  <p:cNvPr id="51" name="Straight Connector 50">
                    <a:extLst>
                      <a:ext uri="{FF2B5EF4-FFF2-40B4-BE49-F238E27FC236}">
                        <a16:creationId xmlns:a16="http://schemas.microsoft.com/office/drawing/2014/main" id="{061E3C2D-FE19-41EB-9A22-AAFBE474ABDA}"/>
                      </a:ext>
                    </a:extLst>
                  </p:cNvPr>
                  <p:cNvCxnSpPr/>
                  <p:nvPr/>
                </p:nvCxnSpPr>
                <p:spPr>
                  <a:xfrm>
                    <a:off x="685111" y="5810249"/>
                    <a:ext cx="0" cy="356348"/>
                  </a:xfrm>
                  <a:prstGeom prst="line">
                    <a:avLst/>
                  </a:prstGeom>
                  <a:noFill/>
                  <a:ln w="15875" cap="sq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</p:spPr>
              </p:cxnSp>
              <p:cxnSp>
                <p:nvCxnSpPr>
                  <p:cNvPr id="53" name="Straight Connector 52">
                    <a:extLst>
                      <a:ext uri="{FF2B5EF4-FFF2-40B4-BE49-F238E27FC236}">
                        <a16:creationId xmlns:a16="http://schemas.microsoft.com/office/drawing/2014/main" id="{C174DB82-EDE0-4E23-987D-2C60A5221E94}"/>
                      </a:ext>
                    </a:extLst>
                  </p:cNvPr>
                  <p:cNvCxnSpPr/>
                  <p:nvPr/>
                </p:nvCxnSpPr>
                <p:spPr>
                  <a:xfrm>
                    <a:off x="837511" y="5810249"/>
                    <a:ext cx="0" cy="356348"/>
                  </a:xfrm>
                  <a:prstGeom prst="line">
                    <a:avLst/>
                  </a:prstGeom>
                  <a:noFill/>
                  <a:ln w="15875" cap="sq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</p:spPr>
              </p:cxnSp>
              <p:cxnSp>
                <p:nvCxnSpPr>
                  <p:cNvPr id="54" name="Straight Connector 53">
                    <a:extLst>
                      <a:ext uri="{FF2B5EF4-FFF2-40B4-BE49-F238E27FC236}">
                        <a16:creationId xmlns:a16="http://schemas.microsoft.com/office/drawing/2014/main" id="{B828DE7A-64EC-41BF-973B-354A2B3177DF}"/>
                      </a:ext>
                    </a:extLst>
                  </p:cNvPr>
                  <p:cNvCxnSpPr/>
                  <p:nvPr/>
                </p:nvCxnSpPr>
                <p:spPr>
                  <a:xfrm>
                    <a:off x="989911" y="5810249"/>
                    <a:ext cx="0" cy="356348"/>
                  </a:xfrm>
                  <a:prstGeom prst="line">
                    <a:avLst/>
                  </a:prstGeom>
                  <a:noFill/>
                  <a:ln w="15875" cap="sq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</p:spPr>
              </p:cxnSp>
            </p:grp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812E2E64-A00A-45D7-BD2A-2C8C652D6BC9}"/>
                    </a:ext>
                  </a:extLst>
                </p:cNvPr>
                <p:cNvGrpSpPr/>
                <p:nvPr/>
              </p:nvGrpSpPr>
              <p:grpSpPr>
                <a:xfrm>
                  <a:off x="3437646" y="5363936"/>
                  <a:ext cx="304800" cy="125178"/>
                  <a:chOff x="685111" y="5810249"/>
                  <a:chExt cx="304800" cy="356348"/>
                </a:xfrm>
              </p:grpSpPr>
              <p:cxnSp>
                <p:nvCxnSpPr>
                  <p:cNvPr id="48" name="Straight Connector 47">
                    <a:extLst>
                      <a:ext uri="{FF2B5EF4-FFF2-40B4-BE49-F238E27FC236}">
                        <a16:creationId xmlns:a16="http://schemas.microsoft.com/office/drawing/2014/main" id="{34AEC22A-D8A0-4006-A8EE-E361502B932E}"/>
                      </a:ext>
                    </a:extLst>
                  </p:cNvPr>
                  <p:cNvCxnSpPr/>
                  <p:nvPr/>
                </p:nvCxnSpPr>
                <p:spPr>
                  <a:xfrm>
                    <a:off x="685111" y="5810249"/>
                    <a:ext cx="0" cy="356348"/>
                  </a:xfrm>
                  <a:prstGeom prst="line">
                    <a:avLst/>
                  </a:prstGeom>
                  <a:noFill/>
                  <a:ln w="15875" cap="sq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</p:spPr>
              </p:cxnSp>
              <p:cxnSp>
                <p:nvCxnSpPr>
                  <p:cNvPr id="49" name="Straight Connector 48">
                    <a:extLst>
                      <a:ext uri="{FF2B5EF4-FFF2-40B4-BE49-F238E27FC236}">
                        <a16:creationId xmlns:a16="http://schemas.microsoft.com/office/drawing/2014/main" id="{BAF133F4-E39C-4781-8A18-0D6A15F8532C}"/>
                      </a:ext>
                    </a:extLst>
                  </p:cNvPr>
                  <p:cNvCxnSpPr/>
                  <p:nvPr/>
                </p:nvCxnSpPr>
                <p:spPr>
                  <a:xfrm>
                    <a:off x="837511" y="5810249"/>
                    <a:ext cx="0" cy="356348"/>
                  </a:xfrm>
                  <a:prstGeom prst="line">
                    <a:avLst/>
                  </a:prstGeom>
                  <a:noFill/>
                  <a:ln w="15875" cap="sq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</p:spPr>
              </p:cxnSp>
              <p:cxnSp>
                <p:nvCxnSpPr>
                  <p:cNvPr id="50" name="Straight Connector 49">
                    <a:extLst>
                      <a:ext uri="{FF2B5EF4-FFF2-40B4-BE49-F238E27FC236}">
                        <a16:creationId xmlns:a16="http://schemas.microsoft.com/office/drawing/2014/main" id="{4AB1B2C6-D1A1-4AC2-88FB-1D9A8530C5D1}"/>
                      </a:ext>
                    </a:extLst>
                  </p:cNvPr>
                  <p:cNvCxnSpPr/>
                  <p:nvPr/>
                </p:nvCxnSpPr>
                <p:spPr>
                  <a:xfrm>
                    <a:off x="989911" y="5810249"/>
                    <a:ext cx="0" cy="356348"/>
                  </a:xfrm>
                  <a:prstGeom prst="line">
                    <a:avLst/>
                  </a:prstGeom>
                  <a:noFill/>
                  <a:ln w="15875" cap="sq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</p:spPr>
              </p:cxnSp>
            </p:grpSp>
          </p:grp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B3D5AD39-633E-4DF9-BE9D-99BBCD2F6A61}"/>
                  </a:ext>
                </a:extLst>
              </p:cNvPr>
              <p:cNvSpPr/>
              <p:nvPr/>
            </p:nvSpPr>
            <p:spPr bwMode="auto">
              <a:xfrm>
                <a:off x="6135172" y="2083744"/>
                <a:ext cx="158117" cy="164020"/>
              </a:xfrm>
              <a:prstGeom prst="ellipse">
                <a:avLst/>
              </a:prstGeom>
              <a:noFill/>
              <a:ln w="15875" cap="sq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rot="0" spcFirstLastPara="0" vertOverflow="overflow" horzOverflow="overflow" vert="horz" wrap="square" lIns="91427" tIns="45713" rIns="91427" bIns="45713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563">
                  <a:defRPr/>
                </a:pPr>
                <a:endParaRPr lang="en-US" kern="0" err="1">
                  <a:solidFill>
                    <a:srgbClr val="0078D4"/>
                  </a:solidFill>
                  <a:latin typeface="Segoe UI Semilight"/>
                </a:endParaRP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73DD232B-15DB-417A-B899-9386F3735782}"/>
                  </a:ext>
                </a:extLst>
              </p:cNvPr>
              <p:cNvSpPr/>
              <p:nvPr/>
            </p:nvSpPr>
            <p:spPr bwMode="auto">
              <a:xfrm>
                <a:off x="5911951" y="2129519"/>
                <a:ext cx="156176" cy="80034"/>
              </a:xfrm>
              <a:prstGeom prst="rect">
                <a:avLst/>
              </a:prstGeom>
              <a:noFill/>
              <a:ln w="15875" cap="sq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rot="0" spcFirstLastPara="0" vertOverflow="overflow" horzOverflow="overflow" vert="horz" wrap="square" lIns="91427" tIns="45713" rIns="91427" bIns="45713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563">
                  <a:defRPr/>
                </a:pPr>
                <a:endParaRPr lang="en-US" kern="0" err="1">
                  <a:solidFill>
                    <a:srgbClr val="0078D4"/>
                  </a:solidFill>
                  <a:latin typeface="Segoe UI Semilight"/>
                </a:endParaRPr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120D870-C5D7-4F9A-AE4F-A70D60C62C9A}"/>
              </a:ext>
            </a:extLst>
          </p:cNvPr>
          <p:cNvGrpSpPr/>
          <p:nvPr/>
        </p:nvGrpSpPr>
        <p:grpSpPr>
          <a:xfrm>
            <a:off x="1208508" y="2178362"/>
            <a:ext cx="2729016" cy="2655035"/>
            <a:chOff x="1208508" y="2178362"/>
            <a:chExt cx="2729016" cy="2655035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CFD9A2FB-175E-4439-8D30-39E360F058F6}"/>
                </a:ext>
              </a:extLst>
            </p:cNvPr>
            <p:cNvSpPr/>
            <p:nvPr/>
          </p:nvSpPr>
          <p:spPr bwMode="auto">
            <a:xfrm>
              <a:off x="1208508" y="2178362"/>
              <a:ext cx="2729016" cy="2655035"/>
            </a:xfrm>
            <a:prstGeom prst="ellipse">
              <a:avLst/>
            </a:prstGeom>
            <a:solidFill>
              <a:schemeClr val="bg1"/>
            </a:solidFill>
            <a:ln w="15875">
              <a:solidFill>
                <a:schemeClr val="tx2"/>
              </a:solidFill>
              <a:prstDash val="sysDot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:p14="http://schemas.microsoft.com/office/powerpoint/2010/main" xmlns:a16="http://schemas.microsoft.com/office/drawing/2014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GB" sz="2448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  <a:sym typeface="Gill Sans" charset="0"/>
              </a:endParaRPr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64D454F-2CB5-41EF-9B0F-922978585283}"/>
                </a:ext>
              </a:extLst>
            </p:cNvPr>
            <p:cNvGrpSpPr/>
            <p:nvPr/>
          </p:nvGrpSpPr>
          <p:grpSpPr>
            <a:xfrm>
              <a:off x="1655443" y="2855167"/>
              <a:ext cx="1728351" cy="1202566"/>
              <a:chOff x="1655443" y="2855167"/>
              <a:chExt cx="1728351" cy="1202566"/>
            </a:xfrm>
          </p:grpSpPr>
          <p:sp>
            <p:nvSpPr>
              <p:cNvPr id="31" name="brain_2" title="Icon of a brain with circles and connection lines inside">
                <a:extLst>
                  <a:ext uri="{FF2B5EF4-FFF2-40B4-BE49-F238E27FC236}">
                    <a16:creationId xmlns:a16="http://schemas.microsoft.com/office/drawing/2014/main" id="{BB937509-F30D-4DF1-BEB9-7BAE6D4DA1F9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655443" y="2898822"/>
                <a:ext cx="1728351" cy="1158911"/>
              </a:xfrm>
              <a:custGeom>
                <a:avLst/>
                <a:gdLst>
                  <a:gd name="T0" fmla="*/ 379 w 440"/>
                  <a:gd name="T1" fmla="*/ 133 h 295"/>
                  <a:gd name="T2" fmla="*/ 379 w 440"/>
                  <a:gd name="T3" fmla="*/ 169 h 295"/>
                  <a:gd name="T4" fmla="*/ 259 w 440"/>
                  <a:gd name="T5" fmla="*/ 181 h 295"/>
                  <a:gd name="T6" fmla="*/ 295 w 440"/>
                  <a:gd name="T7" fmla="*/ 181 h 295"/>
                  <a:gd name="T8" fmla="*/ 259 w 440"/>
                  <a:gd name="T9" fmla="*/ 181 h 295"/>
                  <a:gd name="T10" fmla="*/ 114 w 440"/>
                  <a:gd name="T11" fmla="*/ 179 h 295"/>
                  <a:gd name="T12" fmla="*/ 78 w 440"/>
                  <a:gd name="T13" fmla="*/ 169 h 295"/>
                  <a:gd name="T14" fmla="*/ 235 w 440"/>
                  <a:gd name="T15" fmla="*/ 88 h 295"/>
                  <a:gd name="T16" fmla="*/ 192 w 440"/>
                  <a:gd name="T17" fmla="*/ 79 h 295"/>
                  <a:gd name="T18" fmla="*/ 174 w 440"/>
                  <a:gd name="T19" fmla="*/ 97 h 295"/>
                  <a:gd name="T20" fmla="*/ 174 w 440"/>
                  <a:gd name="T21" fmla="*/ 61 h 295"/>
                  <a:gd name="T22" fmla="*/ 277 w 440"/>
                  <a:gd name="T23" fmla="*/ 85 h 295"/>
                  <a:gd name="T24" fmla="*/ 313 w 440"/>
                  <a:gd name="T25" fmla="*/ 85 h 295"/>
                  <a:gd name="T26" fmla="*/ 277 w 440"/>
                  <a:gd name="T27" fmla="*/ 85 h 295"/>
                  <a:gd name="T28" fmla="*/ 168 w 440"/>
                  <a:gd name="T29" fmla="*/ 205 h 295"/>
                  <a:gd name="T30" fmla="*/ 168 w 440"/>
                  <a:gd name="T31" fmla="*/ 169 h 295"/>
                  <a:gd name="T32" fmla="*/ 42 w 440"/>
                  <a:gd name="T33" fmla="*/ 169 h 295"/>
                  <a:gd name="T34" fmla="*/ 78 w 440"/>
                  <a:gd name="T35" fmla="*/ 169 h 295"/>
                  <a:gd name="T36" fmla="*/ 42 w 440"/>
                  <a:gd name="T37" fmla="*/ 169 h 295"/>
                  <a:gd name="T38" fmla="*/ 284 w 440"/>
                  <a:gd name="T39" fmla="*/ 121 h 295"/>
                  <a:gd name="T40" fmla="*/ 295 w 440"/>
                  <a:gd name="T41" fmla="*/ 103 h 295"/>
                  <a:gd name="T42" fmla="*/ 114 w 440"/>
                  <a:gd name="T43" fmla="*/ 125 h 295"/>
                  <a:gd name="T44" fmla="*/ 143 w 440"/>
                  <a:gd name="T45" fmla="*/ 133 h 295"/>
                  <a:gd name="T46" fmla="*/ 168 w 440"/>
                  <a:gd name="T47" fmla="*/ 144 h 295"/>
                  <a:gd name="T48" fmla="*/ 361 w 440"/>
                  <a:gd name="T49" fmla="*/ 151 h 295"/>
                  <a:gd name="T50" fmla="*/ 331 w 440"/>
                  <a:gd name="T51" fmla="*/ 160 h 295"/>
                  <a:gd name="T52" fmla="*/ 331 w 440"/>
                  <a:gd name="T53" fmla="*/ 243 h 295"/>
                  <a:gd name="T54" fmla="*/ 321 w 440"/>
                  <a:gd name="T55" fmla="*/ 181 h 295"/>
                  <a:gd name="T56" fmla="*/ 358 w 440"/>
                  <a:gd name="T57" fmla="*/ 206 h 295"/>
                  <a:gd name="T58" fmla="*/ 440 w 440"/>
                  <a:gd name="T59" fmla="*/ 163 h 295"/>
                  <a:gd name="T60" fmla="*/ 388 w 440"/>
                  <a:gd name="T61" fmla="*/ 110 h 295"/>
                  <a:gd name="T62" fmla="*/ 227 w 440"/>
                  <a:gd name="T63" fmla="*/ 30 h 295"/>
                  <a:gd name="T64" fmla="*/ 68 w 440"/>
                  <a:gd name="T65" fmla="*/ 103 h 295"/>
                  <a:gd name="T66" fmla="*/ 4 w 440"/>
                  <a:gd name="T67" fmla="*/ 165 h 295"/>
                  <a:gd name="T68" fmla="*/ 164 w 440"/>
                  <a:gd name="T69" fmla="*/ 237 h 295"/>
                  <a:gd name="T70" fmla="*/ 358 w 440"/>
                  <a:gd name="T71" fmla="*/ 206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0" h="295">
                    <a:moveTo>
                      <a:pt x="361" y="151"/>
                    </a:moveTo>
                    <a:cubicBezTo>
                      <a:pt x="361" y="141"/>
                      <a:pt x="369" y="133"/>
                      <a:pt x="379" y="133"/>
                    </a:cubicBezTo>
                    <a:cubicBezTo>
                      <a:pt x="389" y="133"/>
                      <a:pt x="397" y="141"/>
                      <a:pt x="397" y="151"/>
                    </a:cubicBezTo>
                    <a:cubicBezTo>
                      <a:pt x="397" y="161"/>
                      <a:pt x="389" y="169"/>
                      <a:pt x="379" y="169"/>
                    </a:cubicBezTo>
                    <a:cubicBezTo>
                      <a:pt x="369" y="169"/>
                      <a:pt x="361" y="161"/>
                      <a:pt x="361" y="151"/>
                    </a:cubicBezTo>
                    <a:close/>
                    <a:moveTo>
                      <a:pt x="259" y="181"/>
                    </a:moveTo>
                    <a:cubicBezTo>
                      <a:pt x="259" y="191"/>
                      <a:pt x="267" y="199"/>
                      <a:pt x="277" y="199"/>
                    </a:cubicBezTo>
                    <a:cubicBezTo>
                      <a:pt x="287" y="199"/>
                      <a:pt x="295" y="191"/>
                      <a:pt x="295" y="181"/>
                    </a:cubicBezTo>
                    <a:cubicBezTo>
                      <a:pt x="295" y="171"/>
                      <a:pt x="287" y="163"/>
                      <a:pt x="277" y="163"/>
                    </a:cubicBezTo>
                    <a:cubicBezTo>
                      <a:pt x="267" y="163"/>
                      <a:pt x="259" y="171"/>
                      <a:pt x="259" y="181"/>
                    </a:cubicBezTo>
                    <a:close/>
                    <a:moveTo>
                      <a:pt x="114" y="239"/>
                    </a:moveTo>
                    <a:cubicBezTo>
                      <a:pt x="114" y="179"/>
                      <a:pt x="114" y="179"/>
                      <a:pt x="114" y="179"/>
                    </a:cubicBezTo>
                    <a:cubicBezTo>
                      <a:pt x="114" y="179"/>
                      <a:pt x="109" y="169"/>
                      <a:pt x="104" y="169"/>
                    </a:cubicBezTo>
                    <a:cubicBezTo>
                      <a:pt x="104" y="169"/>
                      <a:pt x="104" y="169"/>
                      <a:pt x="78" y="169"/>
                    </a:cubicBezTo>
                    <a:moveTo>
                      <a:pt x="235" y="260"/>
                    </a:moveTo>
                    <a:cubicBezTo>
                      <a:pt x="235" y="260"/>
                      <a:pt x="235" y="260"/>
                      <a:pt x="235" y="88"/>
                    </a:cubicBezTo>
                    <a:cubicBezTo>
                      <a:pt x="235" y="82"/>
                      <a:pt x="231" y="79"/>
                      <a:pt x="225" y="79"/>
                    </a:cubicBezTo>
                    <a:cubicBezTo>
                      <a:pt x="225" y="79"/>
                      <a:pt x="225" y="79"/>
                      <a:pt x="192" y="79"/>
                    </a:cubicBezTo>
                    <a:moveTo>
                      <a:pt x="156" y="79"/>
                    </a:moveTo>
                    <a:cubicBezTo>
                      <a:pt x="156" y="89"/>
                      <a:pt x="164" y="97"/>
                      <a:pt x="174" y="97"/>
                    </a:cubicBezTo>
                    <a:cubicBezTo>
                      <a:pt x="184" y="97"/>
                      <a:pt x="192" y="89"/>
                      <a:pt x="192" y="79"/>
                    </a:cubicBezTo>
                    <a:cubicBezTo>
                      <a:pt x="192" y="69"/>
                      <a:pt x="184" y="61"/>
                      <a:pt x="174" y="61"/>
                    </a:cubicBezTo>
                    <a:cubicBezTo>
                      <a:pt x="164" y="61"/>
                      <a:pt x="156" y="69"/>
                      <a:pt x="156" y="79"/>
                    </a:cubicBezTo>
                    <a:close/>
                    <a:moveTo>
                      <a:pt x="277" y="85"/>
                    </a:moveTo>
                    <a:cubicBezTo>
                      <a:pt x="277" y="95"/>
                      <a:pt x="285" y="103"/>
                      <a:pt x="295" y="103"/>
                    </a:cubicBezTo>
                    <a:cubicBezTo>
                      <a:pt x="305" y="103"/>
                      <a:pt x="313" y="95"/>
                      <a:pt x="313" y="85"/>
                    </a:cubicBezTo>
                    <a:cubicBezTo>
                      <a:pt x="313" y="75"/>
                      <a:pt x="305" y="67"/>
                      <a:pt x="295" y="67"/>
                    </a:cubicBezTo>
                    <a:cubicBezTo>
                      <a:pt x="285" y="67"/>
                      <a:pt x="277" y="75"/>
                      <a:pt x="277" y="85"/>
                    </a:cubicBezTo>
                    <a:close/>
                    <a:moveTo>
                      <a:pt x="150" y="187"/>
                    </a:moveTo>
                    <a:cubicBezTo>
                      <a:pt x="150" y="197"/>
                      <a:pt x="158" y="205"/>
                      <a:pt x="168" y="205"/>
                    </a:cubicBezTo>
                    <a:cubicBezTo>
                      <a:pt x="178" y="205"/>
                      <a:pt x="186" y="197"/>
                      <a:pt x="186" y="187"/>
                    </a:cubicBezTo>
                    <a:cubicBezTo>
                      <a:pt x="186" y="177"/>
                      <a:pt x="178" y="169"/>
                      <a:pt x="168" y="169"/>
                    </a:cubicBezTo>
                    <a:cubicBezTo>
                      <a:pt x="158" y="169"/>
                      <a:pt x="150" y="177"/>
                      <a:pt x="150" y="187"/>
                    </a:cubicBezTo>
                    <a:close/>
                    <a:moveTo>
                      <a:pt x="42" y="169"/>
                    </a:moveTo>
                    <a:cubicBezTo>
                      <a:pt x="42" y="179"/>
                      <a:pt x="50" y="187"/>
                      <a:pt x="60" y="187"/>
                    </a:cubicBezTo>
                    <a:cubicBezTo>
                      <a:pt x="70" y="187"/>
                      <a:pt x="78" y="179"/>
                      <a:pt x="78" y="169"/>
                    </a:cubicBezTo>
                    <a:cubicBezTo>
                      <a:pt x="78" y="159"/>
                      <a:pt x="70" y="151"/>
                      <a:pt x="60" y="151"/>
                    </a:cubicBezTo>
                    <a:cubicBezTo>
                      <a:pt x="50" y="151"/>
                      <a:pt x="42" y="159"/>
                      <a:pt x="42" y="169"/>
                    </a:cubicBezTo>
                    <a:close/>
                    <a:moveTo>
                      <a:pt x="235" y="121"/>
                    </a:moveTo>
                    <a:cubicBezTo>
                      <a:pt x="235" y="121"/>
                      <a:pt x="235" y="121"/>
                      <a:pt x="284" y="121"/>
                    </a:cubicBezTo>
                    <a:cubicBezTo>
                      <a:pt x="290" y="121"/>
                      <a:pt x="295" y="117"/>
                      <a:pt x="295" y="112"/>
                    </a:cubicBezTo>
                    <a:cubicBezTo>
                      <a:pt x="295" y="112"/>
                      <a:pt x="295" y="112"/>
                      <a:pt x="295" y="103"/>
                    </a:cubicBezTo>
                    <a:moveTo>
                      <a:pt x="114" y="49"/>
                    </a:moveTo>
                    <a:cubicBezTo>
                      <a:pt x="114" y="49"/>
                      <a:pt x="114" y="51"/>
                      <a:pt x="114" y="125"/>
                    </a:cubicBezTo>
                    <a:cubicBezTo>
                      <a:pt x="114" y="130"/>
                      <a:pt x="118" y="133"/>
                      <a:pt x="123" y="133"/>
                    </a:cubicBezTo>
                    <a:cubicBezTo>
                      <a:pt x="123" y="133"/>
                      <a:pt x="123" y="133"/>
                      <a:pt x="143" y="133"/>
                    </a:cubicBezTo>
                    <a:cubicBezTo>
                      <a:pt x="143" y="133"/>
                      <a:pt x="143" y="133"/>
                      <a:pt x="158" y="133"/>
                    </a:cubicBezTo>
                    <a:cubicBezTo>
                      <a:pt x="163" y="133"/>
                      <a:pt x="168" y="139"/>
                      <a:pt x="168" y="144"/>
                    </a:cubicBezTo>
                    <a:cubicBezTo>
                      <a:pt x="168" y="144"/>
                      <a:pt x="168" y="144"/>
                      <a:pt x="168" y="169"/>
                    </a:cubicBezTo>
                    <a:moveTo>
                      <a:pt x="361" y="151"/>
                    </a:moveTo>
                    <a:cubicBezTo>
                      <a:pt x="361" y="151"/>
                      <a:pt x="361" y="151"/>
                      <a:pt x="340" y="151"/>
                    </a:cubicBezTo>
                    <a:cubicBezTo>
                      <a:pt x="335" y="151"/>
                      <a:pt x="331" y="155"/>
                      <a:pt x="331" y="160"/>
                    </a:cubicBezTo>
                    <a:cubicBezTo>
                      <a:pt x="331" y="160"/>
                      <a:pt x="331" y="160"/>
                      <a:pt x="331" y="205"/>
                    </a:cubicBezTo>
                    <a:moveTo>
                      <a:pt x="331" y="243"/>
                    </a:moveTo>
                    <a:cubicBezTo>
                      <a:pt x="331" y="243"/>
                      <a:pt x="331" y="243"/>
                      <a:pt x="331" y="190"/>
                    </a:cubicBezTo>
                    <a:cubicBezTo>
                      <a:pt x="331" y="185"/>
                      <a:pt x="327" y="181"/>
                      <a:pt x="321" y="181"/>
                    </a:cubicBezTo>
                    <a:cubicBezTo>
                      <a:pt x="321" y="181"/>
                      <a:pt x="321" y="181"/>
                      <a:pt x="295" y="181"/>
                    </a:cubicBezTo>
                    <a:moveTo>
                      <a:pt x="358" y="206"/>
                    </a:moveTo>
                    <a:cubicBezTo>
                      <a:pt x="367" y="212"/>
                      <a:pt x="377" y="215"/>
                      <a:pt x="388" y="215"/>
                    </a:cubicBezTo>
                    <a:cubicBezTo>
                      <a:pt x="417" y="215"/>
                      <a:pt x="440" y="192"/>
                      <a:pt x="440" y="163"/>
                    </a:cubicBezTo>
                    <a:cubicBezTo>
                      <a:pt x="440" y="134"/>
                      <a:pt x="417" y="111"/>
                      <a:pt x="388" y="111"/>
                    </a:cubicBezTo>
                    <a:cubicBezTo>
                      <a:pt x="388" y="110"/>
                      <a:pt x="388" y="110"/>
                      <a:pt x="388" y="110"/>
                    </a:cubicBezTo>
                    <a:cubicBezTo>
                      <a:pt x="388" y="110"/>
                      <a:pt x="379" y="38"/>
                      <a:pt x="310" y="41"/>
                    </a:cubicBezTo>
                    <a:cubicBezTo>
                      <a:pt x="310" y="41"/>
                      <a:pt x="275" y="4"/>
                      <a:pt x="227" y="30"/>
                    </a:cubicBezTo>
                    <a:cubicBezTo>
                      <a:pt x="227" y="30"/>
                      <a:pt x="183" y="0"/>
                      <a:pt x="146" y="53"/>
                    </a:cubicBezTo>
                    <a:cubicBezTo>
                      <a:pt x="146" y="53"/>
                      <a:pt x="79" y="26"/>
                      <a:pt x="68" y="103"/>
                    </a:cubicBezTo>
                    <a:cubicBezTo>
                      <a:pt x="68" y="103"/>
                      <a:pt x="68" y="103"/>
                      <a:pt x="68" y="103"/>
                    </a:cubicBezTo>
                    <a:cubicBezTo>
                      <a:pt x="68" y="103"/>
                      <a:pt x="7" y="116"/>
                      <a:pt x="4" y="165"/>
                    </a:cubicBezTo>
                    <a:cubicBezTo>
                      <a:pt x="0" y="213"/>
                      <a:pt x="42" y="247"/>
                      <a:pt x="87" y="215"/>
                    </a:cubicBezTo>
                    <a:cubicBezTo>
                      <a:pt x="87" y="215"/>
                      <a:pt x="120" y="263"/>
                      <a:pt x="164" y="237"/>
                    </a:cubicBezTo>
                    <a:cubicBezTo>
                      <a:pt x="164" y="237"/>
                      <a:pt x="222" y="295"/>
                      <a:pt x="270" y="235"/>
                    </a:cubicBezTo>
                    <a:cubicBezTo>
                      <a:pt x="270" y="235"/>
                      <a:pt x="329" y="282"/>
                      <a:pt x="358" y="206"/>
                    </a:cubicBezTo>
                    <a:close/>
                  </a:path>
                </a:pathLst>
              </a:custGeom>
              <a:noFill/>
              <a:ln w="15875" cap="sq">
                <a:solidFill>
                  <a:srgbClr val="0078D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</a:endParaRP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3BD48CB0-E737-493D-8F38-5782C8EE267B}"/>
                  </a:ext>
                </a:extLst>
              </p:cNvPr>
              <p:cNvGrpSpPr/>
              <p:nvPr/>
            </p:nvGrpSpPr>
            <p:grpSpPr>
              <a:xfrm>
                <a:off x="2686312" y="2855167"/>
                <a:ext cx="288824" cy="399253"/>
                <a:chOff x="2710847" y="2962497"/>
                <a:chExt cx="221695" cy="306458"/>
              </a:xfrm>
            </p:grpSpPr>
            <p:sp>
              <p:nvSpPr>
                <p:cNvPr id="58" name="Freeform: Shape 57">
                  <a:extLst>
                    <a:ext uri="{FF2B5EF4-FFF2-40B4-BE49-F238E27FC236}">
                      <a16:creationId xmlns:a16="http://schemas.microsoft.com/office/drawing/2014/main" id="{4FF691E6-D622-4EC3-9AA5-DBC1CB91C5FF}"/>
                    </a:ext>
                  </a:extLst>
                </p:cNvPr>
                <p:cNvSpPr/>
                <p:nvPr/>
              </p:nvSpPr>
              <p:spPr bwMode="auto">
                <a:xfrm>
                  <a:off x="2710847" y="2963581"/>
                  <a:ext cx="221695" cy="259255"/>
                </a:xfrm>
                <a:custGeom>
                  <a:avLst/>
                  <a:gdLst>
                    <a:gd name="connsiteX0" fmla="*/ 103209 w 206418"/>
                    <a:gd name="connsiteY0" fmla="*/ 0 h 241390"/>
                    <a:gd name="connsiteX1" fmla="*/ 206418 w 206418"/>
                    <a:gd name="connsiteY1" fmla="*/ 92417 h 241390"/>
                    <a:gd name="connsiteX2" fmla="*/ 176189 w 206418"/>
                    <a:gd name="connsiteY2" fmla="*/ 157765 h 241390"/>
                    <a:gd name="connsiteX3" fmla="*/ 144530 w 206418"/>
                    <a:gd name="connsiteY3" fmla="*/ 176879 h 241390"/>
                    <a:gd name="connsiteX4" fmla="*/ 144530 w 206418"/>
                    <a:gd name="connsiteY4" fmla="*/ 241390 h 241390"/>
                    <a:gd name="connsiteX5" fmla="*/ 61887 w 206418"/>
                    <a:gd name="connsiteY5" fmla="*/ 241390 h 241390"/>
                    <a:gd name="connsiteX6" fmla="*/ 61887 w 206418"/>
                    <a:gd name="connsiteY6" fmla="*/ 176878 h 241390"/>
                    <a:gd name="connsiteX7" fmla="*/ 30229 w 206418"/>
                    <a:gd name="connsiteY7" fmla="*/ 157765 h 241390"/>
                    <a:gd name="connsiteX8" fmla="*/ 0 w 206418"/>
                    <a:gd name="connsiteY8" fmla="*/ 92417 h 241390"/>
                    <a:gd name="connsiteX9" fmla="*/ 103209 w 206418"/>
                    <a:gd name="connsiteY9" fmla="*/ 0 h 241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6418" h="241390">
                      <a:moveTo>
                        <a:pt x="103209" y="0"/>
                      </a:moveTo>
                      <a:cubicBezTo>
                        <a:pt x="160210" y="0"/>
                        <a:pt x="206418" y="41377"/>
                        <a:pt x="206418" y="92417"/>
                      </a:cubicBezTo>
                      <a:cubicBezTo>
                        <a:pt x="206418" y="117937"/>
                        <a:pt x="194866" y="141041"/>
                        <a:pt x="176189" y="157765"/>
                      </a:cubicBezTo>
                      <a:lnTo>
                        <a:pt x="144530" y="176879"/>
                      </a:lnTo>
                      <a:lnTo>
                        <a:pt x="144530" y="241390"/>
                      </a:lnTo>
                      <a:lnTo>
                        <a:pt x="61887" y="241390"/>
                      </a:lnTo>
                      <a:lnTo>
                        <a:pt x="61887" y="176878"/>
                      </a:lnTo>
                      <a:lnTo>
                        <a:pt x="30229" y="157765"/>
                      </a:lnTo>
                      <a:cubicBezTo>
                        <a:pt x="11552" y="141041"/>
                        <a:pt x="0" y="117937"/>
                        <a:pt x="0" y="92417"/>
                      </a:cubicBezTo>
                      <a:cubicBezTo>
                        <a:pt x="0" y="41377"/>
                        <a:pt x="46208" y="0"/>
                        <a:pt x="10320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0" name="light" title="Icon of a lightbulb">
                  <a:extLst>
                    <a:ext uri="{FF2B5EF4-FFF2-40B4-BE49-F238E27FC236}">
                      <a16:creationId xmlns:a16="http://schemas.microsoft.com/office/drawing/2014/main" id="{855788E0-A165-4B1A-81F4-FB83297328F9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2710848" y="2962497"/>
                  <a:ext cx="206418" cy="306458"/>
                </a:xfrm>
                <a:custGeom>
                  <a:avLst/>
                  <a:gdLst>
                    <a:gd name="T0" fmla="*/ 156 w 224"/>
                    <a:gd name="T1" fmla="*/ 312 h 334"/>
                    <a:gd name="T2" fmla="*/ 134 w 224"/>
                    <a:gd name="T3" fmla="*/ 334 h 334"/>
                    <a:gd name="T4" fmla="*/ 89 w 224"/>
                    <a:gd name="T5" fmla="*/ 334 h 334"/>
                    <a:gd name="T6" fmla="*/ 67 w 224"/>
                    <a:gd name="T7" fmla="*/ 312 h 334"/>
                    <a:gd name="T8" fmla="*/ 67 w 224"/>
                    <a:gd name="T9" fmla="*/ 261 h 334"/>
                    <a:gd name="T10" fmla="*/ 37 w 224"/>
                    <a:gd name="T11" fmla="*/ 195 h 334"/>
                    <a:gd name="T12" fmla="*/ 27 w 224"/>
                    <a:gd name="T13" fmla="*/ 185 h 334"/>
                    <a:gd name="T14" fmla="*/ 0 w 224"/>
                    <a:gd name="T15" fmla="*/ 112 h 334"/>
                    <a:gd name="T16" fmla="*/ 112 w 224"/>
                    <a:gd name="T17" fmla="*/ 0 h 334"/>
                    <a:gd name="T18" fmla="*/ 224 w 224"/>
                    <a:gd name="T19" fmla="*/ 112 h 334"/>
                    <a:gd name="T20" fmla="*/ 197 w 224"/>
                    <a:gd name="T21" fmla="*/ 185 h 334"/>
                    <a:gd name="T22" fmla="*/ 200 w 224"/>
                    <a:gd name="T23" fmla="*/ 181 h 334"/>
                    <a:gd name="T24" fmla="*/ 197 w 224"/>
                    <a:gd name="T25" fmla="*/ 185 h 334"/>
                    <a:gd name="T26" fmla="*/ 156 w 224"/>
                    <a:gd name="T27" fmla="*/ 265 h 334"/>
                    <a:gd name="T28" fmla="*/ 156 w 224"/>
                    <a:gd name="T29" fmla="*/ 312 h 334"/>
                    <a:gd name="T30" fmla="*/ 156 w 224"/>
                    <a:gd name="T31" fmla="*/ 312 h 334"/>
                    <a:gd name="T32" fmla="*/ 67 w 224"/>
                    <a:gd name="T33" fmla="*/ 269 h 334"/>
                    <a:gd name="T34" fmla="*/ 156 w 224"/>
                    <a:gd name="T35" fmla="*/ 269 h 3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24" h="334">
                      <a:moveTo>
                        <a:pt x="156" y="312"/>
                      </a:moveTo>
                      <a:cubicBezTo>
                        <a:pt x="156" y="324"/>
                        <a:pt x="146" y="334"/>
                        <a:pt x="134" y="334"/>
                      </a:cubicBezTo>
                      <a:cubicBezTo>
                        <a:pt x="89" y="334"/>
                        <a:pt x="89" y="334"/>
                        <a:pt x="89" y="334"/>
                      </a:cubicBezTo>
                      <a:cubicBezTo>
                        <a:pt x="76" y="334"/>
                        <a:pt x="67" y="324"/>
                        <a:pt x="67" y="312"/>
                      </a:cubicBezTo>
                      <a:cubicBezTo>
                        <a:pt x="67" y="312"/>
                        <a:pt x="67" y="300"/>
                        <a:pt x="67" y="261"/>
                      </a:cubicBezTo>
                      <a:cubicBezTo>
                        <a:pt x="67" y="221"/>
                        <a:pt x="37" y="195"/>
                        <a:pt x="37" y="195"/>
                      </a:cubicBezTo>
                      <a:cubicBezTo>
                        <a:pt x="27" y="185"/>
                        <a:pt x="27" y="185"/>
                        <a:pt x="27" y="185"/>
                      </a:cubicBezTo>
                      <a:cubicBezTo>
                        <a:pt x="10" y="166"/>
                        <a:pt x="0" y="140"/>
                        <a:pt x="0" y="112"/>
                      </a:cubicBezTo>
                      <a:cubicBezTo>
                        <a:pt x="0" y="50"/>
                        <a:pt x="50" y="0"/>
                        <a:pt x="112" y="0"/>
                      </a:cubicBezTo>
                      <a:cubicBezTo>
                        <a:pt x="174" y="0"/>
                        <a:pt x="224" y="50"/>
                        <a:pt x="224" y="112"/>
                      </a:cubicBezTo>
                      <a:cubicBezTo>
                        <a:pt x="224" y="140"/>
                        <a:pt x="214" y="166"/>
                        <a:pt x="197" y="185"/>
                      </a:cubicBezTo>
                      <a:moveTo>
                        <a:pt x="200" y="181"/>
                      </a:moveTo>
                      <a:cubicBezTo>
                        <a:pt x="197" y="185"/>
                        <a:pt x="197" y="185"/>
                        <a:pt x="197" y="185"/>
                      </a:cubicBezTo>
                      <a:cubicBezTo>
                        <a:pt x="197" y="185"/>
                        <a:pt x="156" y="217"/>
                        <a:pt x="156" y="265"/>
                      </a:cubicBezTo>
                      <a:cubicBezTo>
                        <a:pt x="156" y="312"/>
                        <a:pt x="156" y="312"/>
                        <a:pt x="156" y="312"/>
                      </a:cubicBezTo>
                      <a:cubicBezTo>
                        <a:pt x="156" y="312"/>
                        <a:pt x="156" y="312"/>
                        <a:pt x="156" y="312"/>
                      </a:cubicBezTo>
                      <a:moveTo>
                        <a:pt x="67" y="269"/>
                      </a:moveTo>
                      <a:cubicBezTo>
                        <a:pt x="156" y="269"/>
                        <a:pt x="156" y="269"/>
                        <a:pt x="156" y="269"/>
                      </a:cubicBezTo>
                    </a:path>
                  </a:pathLst>
                </a:custGeom>
                <a:noFill/>
                <a:ln w="15875" cap="sq">
                  <a:solidFill>
                    <a:srgbClr val="0078D4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</a:endParaRPr>
                </a:p>
              </p:txBody>
            </p:sp>
          </p:grp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5312F32C-9515-466F-BD64-663E399D4918}"/>
                  </a:ext>
                </a:extLst>
              </p:cNvPr>
              <p:cNvGrpSpPr/>
              <p:nvPr/>
            </p:nvGrpSpPr>
            <p:grpSpPr>
              <a:xfrm>
                <a:off x="1794945" y="3280500"/>
                <a:ext cx="207139" cy="286336"/>
                <a:chOff x="2710847" y="2962497"/>
                <a:chExt cx="221695" cy="306458"/>
              </a:xfrm>
            </p:grpSpPr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id="{ABE47596-65DB-467B-9C30-66A298A73FF1}"/>
                    </a:ext>
                  </a:extLst>
                </p:cNvPr>
                <p:cNvSpPr/>
                <p:nvPr/>
              </p:nvSpPr>
              <p:spPr bwMode="auto">
                <a:xfrm>
                  <a:off x="2710847" y="2963581"/>
                  <a:ext cx="221695" cy="259255"/>
                </a:xfrm>
                <a:custGeom>
                  <a:avLst/>
                  <a:gdLst>
                    <a:gd name="connsiteX0" fmla="*/ 103209 w 206418"/>
                    <a:gd name="connsiteY0" fmla="*/ 0 h 241390"/>
                    <a:gd name="connsiteX1" fmla="*/ 206418 w 206418"/>
                    <a:gd name="connsiteY1" fmla="*/ 92417 h 241390"/>
                    <a:gd name="connsiteX2" fmla="*/ 176189 w 206418"/>
                    <a:gd name="connsiteY2" fmla="*/ 157765 h 241390"/>
                    <a:gd name="connsiteX3" fmla="*/ 144530 w 206418"/>
                    <a:gd name="connsiteY3" fmla="*/ 176879 h 241390"/>
                    <a:gd name="connsiteX4" fmla="*/ 144530 w 206418"/>
                    <a:gd name="connsiteY4" fmla="*/ 241390 h 241390"/>
                    <a:gd name="connsiteX5" fmla="*/ 61887 w 206418"/>
                    <a:gd name="connsiteY5" fmla="*/ 241390 h 241390"/>
                    <a:gd name="connsiteX6" fmla="*/ 61887 w 206418"/>
                    <a:gd name="connsiteY6" fmla="*/ 176878 h 241390"/>
                    <a:gd name="connsiteX7" fmla="*/ 30229 w 206418"/>
                    <a:gd name="connsiteY7" fmla="*/ 157765 h 241390"/>
                    <a:gd name="connsiteX8" fmla="*/ 0 w 206418"/>
                    <a:gd name="connsiteY8" fmla="*/ 92417 h 241390"/>
                    <a:gd name="connsiteX9" fmla="*/ 103209 w 206418"/>
                    <a:gd name="connsiteY9" fmla="*/ 0 h 241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6418" h="241390">
                      <a:moveTo>
                        <a:pt x="103209" y="0"/>
                      </a:moveTo>
                      <a:cubicBezTo>
                        <a:pt x="160210" y="0"/>
                        <a:pt x="206418" y="41377"/>
                        <a:pt x="206418" y="92417"/>
                      </a:cubicBezTo>
                      <a:cubicBezTo>
                        <a:pt x="206418" y="117937"/>
                        <a:pt x="194866" y="141041"/>
                        <a:pt x="176189" y="157765"/>
                      </a:cubicBezTo>
                      <a:lnTo>
                        <a:pt x="144530" y="176879"/>
                      </a:lnTo>
                      <a:lnTo>
                        <a:pt x="144530" y="241390"/>
                      </a:lnTo>
                      <a:lnTo>
                        <a:pt x="61887" y="241390"/>
                      </a:lnTo>
                      <a:lnTo>
                        <a:pt x="61887" y="176878"/>
                      </a:lnTo>
                      <a:lnTo>
                        <a:pt x="30229" y="157765"/>
                      </a:lnTo>
                      <a:cubicBezTo>
                        <a:pt x="11552" y="141041"/>
                        <a:pt x="0" y="117937"/>
                        <a:pt x="0" y="92417"/>
                      </a:cubicBezTo>
                      <a:cubicBezTo>
                        <a:pt x="0" y="41377"/>
                        <a:pt x="46208" y="0"/>
                        <a:pt x="103209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63" name="light" title="Icon of a lightbulb">
                  <a:extLst>
                    <a:ext uri="{FF2B5EF4-FFF2-40B4-BE49-F238E27FC236}">
                      <a16:creationId xmlns:a16="http://schemas.microsoft.com/office/drawing/2014/main" id="{F9781B67-77C0-4828-911E-9D69B29AB264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2710848" y="2962497"/>
                  <a:ext cx="206418" cy="306458"/>
                </a:xfrm>
                <a:custGeom>
                  <a:avLst/>
                  <a:gdLst>
                    <a:gd name="T0" fmla="*/ 156 w 224"/>
                    <a:gd name="T1" fmla="*/ 312 h 334"/>
                    <a:gd name="T2" fmla="*/ 134 w 224"/>
                    <a:gd name="T3" fmla="*/ 334 h 334"/>
                    <a:gd name="T4" fmla="*/ 89 w 224"/>
                    <a:gd name="T5" fmla="*/ 334 h 334"/>
                    <a:gd name="T6" fmla="*/ 67 w 224"/>
                    <a:gd name="T7" fmla="*/ 312 h 334"/>
                    <a:gd name="T8" fmla="*/ 67 w 224"/>
                    <a:gd name="T9" fmla="*/ 261 h 334"/>
                    <a:gd name="T10" fmla="*/ 37 w 224"/>
                    <a:gd name="T11" fmla="*/ 195 h 334"/>
                    <a:gd name="T12" fmla="*/ 27 w 224"/>
                    <a:gd name="T13" fmla="*/ 185 h 334"/>
                    <a:gd name="T14" fmla="*/ 0 w 224"/>
                    <a:gd name="T15" fmla="*/ 112 h 334"/>
                    <a:gd name="T16" fmla="*/ 112 w 224"/>
                    <a:gd name="T17" fmla="*/ 0 h 334"/>
                    <a:gd name="T18" fmla="*/ 224 w 224"/>
                    <a:gd name="T19" fmla="*/ 112 h 334"/>
                    <a:gd name="T20" fmla="*/ 197 w 224"/>
                    <a:gd name="T21" fmla="*/ 185 h 334"/>
                    <a:gd name="T22" fmla="*/ 200 w 224"/>
                    <a:gd name="T23" fmla="*/ 181 h 334"/>
                    <a:gd name="T24" fmla="*/ 197 w 224"/>
                    <a:gd name="T25" fmla="*/ 185 h 334"/>
                    <a:gd name="T26" fmla="*/ 156 w 224"/>
                    <a:gd name="T27" fmla="*/ 265 h 334"/>
                    <a:gd name="T28" fmla="*/ 156 w 224"/>
                    <a:gd name="T29" fmla="*/ 312 h 334"/>
                    <a:gd name="T30" fmla="*/ 156 w 224"/>
                    <a:gd name="T31" fmla="*/ 312 h 334"/>
                    <a:gd name="T32" fmla="*/ 67 w 224"/>
                    <a:gd name="T33" fmla="*/ 269 h 334"/>
                    <a:gd name="T34" fmla="*/ 156 w 224"/>
                    <a:gd name="T35" fmla="*/ 269 h 3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24" h="334">
                      <a:moveTo>
                        <a:pt x="156" y="312"/>
                      </a:moveTo>
                      <a:cubicBezTo>
                        <a:pt x="156" y="324"/>
                        <a:pt x="146" y="334"/>
                        <a:pt x="134" y="334"/>
                      </a:cubicBezTo>
                      <a:cubicBezTo>
                        <a:pt x="89" y="334"/>
                        <a:pt x="89" y="334"/>
                        <a:pt x="89" y="334"/>
                      </a:cubicBezTo>
                      <a:cubicBezTo>
                        <a:pt x="76" y="334"/>
                        <a:pt x="67" y="324"/>
                        <a:pt x="67" y="312"/>
                      </a:cubicBezTo>
                      <a:cubicBezTo>
                        <a:pt x="67" y="312"/>
                        <a:pt x="67" y="300"/>
                        <a:pt x="67" y="261"/>
                      </a:cubicBezTo>
                      <a:cubicBezTo>
                        <a:pt x="67" y="221"/>
                        <a:pt x="37" y="195"/>
                        <a:pt x="37" y="195"/>
                      </a:cubicBezTo>
                      <a:cubicBezTo>
                        <a:pt x="27" y="185"/>
                        <a:pt x="27" y="185"/>
                        <a:pt x="27" y="185"/>
                      </a:cubicBezTo>
                      <a:cubicBezTo>
                        <a:pt x="10" y="166"/>
                        <a:pt x="0" y="140"/>
                        <a:pt x="0" y="112"/>
                      </a:cubicBezTo>
                      <a:cubicBezTo>
                        <a:pt x="0" y="50"/>
                        <a:pt x="50" y="0"/>
                        <a:pt x="112" y="0"/>
                      </a:cubicBezTo>
                      <a:cubicBezTo>
                        <a:pt x="174" y="0"/>
                        <a:pt x="224" y="50"/>
                        <a:pt x="224" y="112"/>
                      </a:cubicBezTo>
                      <a:cubicBezTo>
                        <a:pt x="224" y="140"/>
                        <a:pt x="214" y="166"/>
                        <a:pt x="197" y="185"/>
                      </a:cubicBezTo>
                      <a:moveTo>
                        <a:pt x="200" y="181"/>
                      </a:moveTo>
                      <a:cubicBezTo>
                        <a:pt x="197" y="185"/>
                        <a:pt x="197" y="185"/>
                        <a:pt x="197" y="185"/>
                      </a:cubicBezTo>
                      <a:cubicBezTo>
                        <a:pt x="197" y="185"/>
                        <a:pt x="156" y="217"/>
                        <a:pt x="156" y="265"/>
                      </a:cubicBezTo>
                      <a:cubicBezTo>
                        <a:pt x="156" y="312"/>
                        <a:pt x="156" y="312"/>
                        <a:pt x="156" y="312"/>
                      </a:cubicBezTo>
                      <a:cubicBezTo>
                        <a:pt x="156" y="312"/>
                        <a:pt x="156" y="312"/>
                        <a:pt x="156" y="312"/>
                      </a:cubicBezTo>
                      <a:moveTo>
                        <a:pt x="67" y="269"/>
                      </a:moveTo>
                      <a:cubicBezTo>
                        <a:pt x="156" y="269"/>
                        <a:pt x="156" y="269"/>
                        <a:pt x="156" y="269"/>
                      </a:cubicBezTo>
                    </a:path>
                  </a:pathLst>
                </a:custGeom>
                <a:noFill/>
                <a:ln w="15875" cap="sq">
                  <a:solidFill>
                    <a:srgbClr val="0078D4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51277961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302B8-0AAA-4CB2-8D02-701BAD4B7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Deep Learning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F3F0AE-5280-4155-BE48-E9C7DE7631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/>
              <a:t>Three Additional Requirements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D72658-4187-4A9C-8A5D-CBAD2B8C80AC}"/>
              </a:ext>
            </a:extLst>
          </p:cNvPr>
          <p:cNvSpPr txBox="1"/>
          <p:nvPr/>
        </p:nvSpPr>
        <p:spPr>
          <a:xfrm>
            <a:off x="6096000" y="2948098"/>
            <a:ext cx="5636357" cy="12095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lvl="1" indent="-342900" defTabSz="932060" fontAlgn="base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+mj-lt"/>
              <a:buAutoNum type="arabicPeriod"/>
            </a:pPr>
            <a:r>
              <a:rPr lang="en-US" sz="1800">
                <a:gradFill>
                  <a:gsLst>
                    <a:gs pos="0">
                      <a:schemeClr val="accent2">
                        <a:lumMod val="50000"/>
                      </a:schemeClr>
                    </a:gs>
                    <a:gs pos="100000">
                      <a:schemeClr val="accent2">
                        <a:lumMod val="50000"/>
                      </a:schemeClr>
                    </a:gs>
                  </a:gsLst>
                  <a:lin ang="5400000" scaled="1"/>
                </a:gradFill>
                <a:sym typeface="Arial" panose="020B0604020202020204" pitchFamily="34" charset="0"/>
              </a:rPr>
              <a:t>Distributed Training on multi-node clusters</a:t>
            </a:r>
          </a:p>
          <a:p>
            <a:pPr marL="342900" lvl="1" indent="-342900" defTabSz="932060" fontAlgn="base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+mj-lt"/>
              <a:buAutoNum type="arabicPeriod"/>
            </a:pPr>
            <a:r>
              <a:rPr lang="en-US" sz="1800">
                <a:gradFill>
                  <a:gsLst>
                    <a:gs pos="0">
                      <a:schemeClr val="accent2">
                        <a:lumMod val="50000"/>
                      </a:schemeClr>
                    </a:gs>
                    <a:gs pos="100000">
                      <a:schemeClr val="accent2">
                        <a:lumMod val="50000"/>
                      </a:schemeClr>
                    </a:gs>
                  </a:gsLst>
                  <a:lin ang="5400000" scaled="1"/>
                </a:gradFill>
                <a:sym typeface="Arial" panose="020B0604020202020204" pitchFamily="34" charset="0"/>
              </a:rPr>
              <a:t>Support for advanced processors: TPUs GPUs FPGAs</a:t>
            </a:r>
          </a:p>
          <a:p>
            <a:pPr marL="342900" lvl="1" indent="-342900" defTabSz="932060" fontAlgn="base">
              <a:lnSpc>
                <a:spcPct val="90000"/>
              </a:lnSpc>
              <a:spcBef>
                <a:spcPts val="1800"/>
              </a:spcBef>
              <a:spcAft>
                <a:spcPct val="0"/>
              </a:spcAft>
              <a:buClr>
                <a:schemeClr val="tx2"/>
              </a:buClr>
              <a:buSzPct val="100000"/>
              <a:buFont typeface="+mj-lt"/>
              <a:buAutoNum type="arabicPeriod"/>
            </a:pPr>
            <a:r>
              <a:rPr lang="en-US" sz="1800">
                <a:gradFill>
                  <a:gsLst>
                    <a:gs pos="0">
                      <a:schemeClr val="accent2">
                        <a:lumMod val="50000"/>
                      </a:schemeClr>
                    </a:gs>
                    <a:gs pos="100000">
                      <a:schemeClr val="accent2">
                        <a:lumMod val="50000"/>
                      </a:schemeClr>
                    </a:gs>
                  </a:gsLst>
                  <a:lin ang="5400000" scaled="1"/>
                </a:gradFill>
                <a:sym typeface="Arial" panose="020B0604020202020204" pitchFamily="34" charset="0"/>
              </a:rPr>
              <a:t>Support for Deep Learning Frameworks: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67AD440-5C64-470F-89D8-57B1A23BB321}"/>
              </a:ext>
            </a:extLst>
          </p:cNvPr>
          <p:cNvGrpSpPr/>
          <p:nvPr/>
        </p:nvGrpSpPr>
        <p:grpSpPr>
          <a:xfrm>
            <a:off x="1208508" y="2178362"/>
            <a:ext cx="2729016" cy="2655035"/>
            <a:chOff x="1208508" y="2178362"/>
            <a:chExt cx="2729016" cy="2655035"/>
          </a:xfrm>
          <a:solidFill>
            <a:schemeClr val="bg1"/>
          </a:solidFill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094F7DF8-F90C-4A46-9227-2B916F8FC411}"/>
                </a:ext>
              </a:extLst>
            </p:cNvPr>
            <p:cNvSpPr/>
            <p:nvPr/>
          </p:nvSpPr>
          <p:spPr bwMode="auto">
            <a:xfrm>
              <a:off x="1208508" y="2178362"/>
              <a:ext cx="2729016" cy="2655035"/>
            </a:xfrm>
            <a:prstGeom prst="ellipse">
              <a:avLst/>
            </a:prstGeom>
            <a:grpFill/>
            <a:ln w="15875">
              <a:solidFill>
                <a:schemeClr val="tx2"/>
              </a:solidFill>
              <a:prstDash val="sysDot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:p14="http://schemas.microsoft.com/office/powerpoint/2010/main" xmlns:a16="http://schemas.microsoft.com/office/drawing/2014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028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GB" sz="2448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 Semibold" panose="020B0702040204020203" pitchFamily="34" charset="0"/>
                <a:cs typeface="Segoe UI Semibold" panose="020B0702040204020203" pitchFamily="34" charset="0"/>
                <a:sym typeface="Gill Sans" charset="0"/>
              </a:endParaRPr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B51AF957-3556-480B-B2E9-4D94E67AB64E}"/>
                </a:ext>
              </a:extLst>
            </p:cNvPr>
            <p:cNvGrpSpPr/>
            <p:nvPr/>
          </p:nvGrpSpPr>
          <p:grpSpPr>
            <a:xfrm>
              <a:off x="1655443" y="2855167"/>
              <a:ext cx="1728351" cy="1202566"/>
              <a:chOff x="1655443" y="2855167"/>
              <a:chExt cx="1728351" cy="1202566"/>
            </a:xfrm>
            <a:grpFill/>
          </p:grpSpPr>
          <p:sp>
            <p:nvSpPr>
              <p:cNvPr id="29" name="brain_2" title="Icon of a brain with circles and connection lines inside">
                <a:extLst>
                  <a:ext uri="{FF2B5EF4-FFF2-40B4-BE49-F238E27FC236}">
                    <a16:creationId xmlns:a16="http://schemas.microsoft.com/office/drawing/2014/main" id="{4915C7F7-8072-445D-94F5-78C792C65945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655443" y="2898822"/>
                <a:ext cx="1728351" cy="1158911"/>
              </a:xfrm>
              <a:custGeom>
                <a:avLst/>
                <a:gdLst>
                  <a:gd name="T0" fmla="*/ 379 w 440"/>
                  <a:gd name="T1" fmla="*/ 133 h 295"/>
                  <a:gd name="T2" fmla="*/ 379 w 440"/>
                  <a:gd name="T3" fmla="*/ 169 h 295"/>
                  <a:gd name="T4" fmla="*/ 259 w 440"/>
                  <a:gd name="T5" fmla="*/ 181 h 295"/>
                  <a:gd name="T6" fmla="*/ 295 w 440"/>
                  <a:gd name="T7" fmla="*/ 181 h 295"/>
                  <a:gd name="T8" fmla="*/ 259 w 440"/>
                  <a:gd name="T9" fmla="*/ 181 h 295"/>
                  <a:gd name="T10" fmla="*/ 114 w 440"/>
                  <a:gd name="T11" fmla="*/ 179 h 295"/>
                  <a:gd name="T12" fmla="*/ 78 w 440"/>
                  <a:gd name="T13" fmla="*/ 169 h 295"/>
                  <a:gd name="T14" fmla="*/ 235 w 440"/>
                  <a:gd name="T15" fmla="*/ 88 h 295"/>
                  <a:gd name="T16" fmla="*/ 192 w 440"/>
                  <a:gd name="T17" fmla="*/ 79 h 295"/>
                  <a:gd name="T18" fmla="*/ 174 w 440"/>
                  <a:gd name="T19" fmla="*/ 97 h 295"/>
                  <a:gd name="T20" fmla="*/ 174 w 440"/>
                  <a:gd name="T21" fmla="*/ 61 h 295"/>
                  <a:gd name="T22" fmla="*/ 277 w 440"/>
                  <a:gd name="T23" fmla="*/ 85 h 295"/>
                  <a:gd name="T24" fmla="*/ 313 w 440"/>
                  <a:gd name="T25" fmla="*/ 85 h 295"/>
                  <a:gd name="T26" fmla="*/ 277 w 440"/>
                  <a:gd name="T27" fmla="*/ 85 h 295"/>
                  <a:gd name="T28" fmla="*/ 168 w 440"/>
                  <a:gd name="T29" fmla="*/ 205 h 295"/>
                  <a:gd name="T30" fmla="*/ 168 w 440"/>
                  <a:gd name="T31" fmla="*/ 169 h 295"/>
                  <a:gd name="T32" fmla="*/ 42 w 440"/>
                  <a:gd name="T33" fmla="*/ 169 h 295"/>
                  <a:gd name="T34" fmla="*/ 78 w 440"/>
                  <a:gd name="T35" fmla="*/ 169 h 295"/>
                  <a:gd name="T36" fmla="*/ 42 w 440"/>
                  <a:gd name="T37" fmla="*/ 169 h 295"/>
                  <a:gd name="T38" fmla="*/ 284 w 440"/>
                  <a:gd name="T39" fmla="*/ 121 h 295"/>
                  <a:gd name="T40" fmla="*/ 295 w 440"/>
                  <a:gd name="T41" fmla="*/ 103 h 295"/>
                  <a:gd name="T42" fmla="*/ 114 w 440"/>
                  <a:gd name="T43" fmla="*/ 125 h 295"/>
                  <a:gd name="T44" fmla="*/ 143 w 440"/>
                  <a:gd name="T45" fmla="*/ 133 h 295"/>
                  <a:gd name="T46" fmla="*/ 168 w 440"/>
                  <a:gd name="T47" fmla="*/ 144 h 295"/>
                  <a:gd name="T48" fmla="*/ 361 w 440"/>
                  <a:gd name="T49" fmla="*/ 151 h 295"/>
                  <a:gd name="T50" fmla="*/ 331 w 440"/>
                  <a:gd name="T51" fmla="*/ 160 h 295"/>
                  <a:gd name="T52" fmla="*/ 331 w 440"/>
                  <a:gd name="T53" fmla="*/ 243 h 295"/>
                  <a:gd name="T54" fmla="*/ 321 w 440"/>
                  <a:gd name="T55" fmla="*/ 181 h 295"/>
                  <a:gd name="T56" fmla="*/ 358 w 440"/>
                  <a:gd name="T57" fmla="*/ 206 h 295"/>
                  <a:gd name="T58" fmla="*/ 440 w 440"/>
                  <a:gd name="T59" fmla="*/ 163 h 295"/>
                  <a:gd name="T60" fmla="*/ 388 w 440"/>
                  <a:gd name="T61" fmla="*/ 110 h 295"/>
                  <a:gd name="T62" fmla="*/ 227 w 440"/>
                  <a:gd name="T63" fmla="*/ 30 h 295"/>
                  <a:gd name="T64" fmla="*/ 68 w 440"/>
                  <a:gd name="T65" fmla="*/ 103 h 295"/>
                  <a:gd name="T66" fmla="*/ 4 w 440"/>
                  <a:gd name="T67" fmla="*/ 165 h 295"/>
                  <a:gd name="T68" fmla="*/ 164 w 440"/>
                  <a:gd name="T69" fmla="*/ 237 h 295"/>
                  <a:gd name="T70" fmla="*/ 358 w 440"/>
                  <a:gd name="T71" fmla="*/ 206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440" h="295">
                    <a:moveTo>
                      <a:pt x="361" y="151"/>
                    </a:moveTo>
                    <a:cubicBezTo>
                      <a:pt x="361" y="141"/>
                      <a:pt x="369" y="133"/>
                      <a:pt x="379" y="133"/>
                    </a:cubicBezTo>
                    <a:cubicBezTo>
                      <a:pt x="389" y="133"/>
                      <a:pt x="397" y="141"/>
                      <a:pt x="397" y="151"/>
                    </a:cubicBezTo>
                    <a:cubicBezTo>
                      <a:pt x="397" y="161"/>
                      <a:pt x="389" y="169"/>
                      <a:pt x="379" y="169"/>
                    </a:cubicBezTo>
                    <a:cubicBezTo>
                      <a:pt x="369" y="169"/>
                      <a:pt x="361" y="161"/>
                      <a:pt x="361" y="151"/>
                    </a:cubicBezTo>
                    <a:close/>
                    <a:moveTo>
                      <a:pt x="259" y="181"/>
                    </a:moveTo>
                    <a:cubicBezTo>
                      <a:pt x="259" y="191"/>
                      <a:pt x="267" y="199"/>
                      <a:pt x="277" y="199"/>
                    </a:cubicBezTo>
                    <a:cubicBezTo>
                      <a:pt x="287" y="199"/>
                      <a:pt x="295" y="191"/>
                      <a:pt x="295" y="181"/>
                    </a:cubicBezTo>
                    <a:cubicBezTo>
                      <a:pt x="295" y="171"/>
                      <a:pt x="287" y="163"/>
                      <a:pt x="277" y="163"/>
                    </a:cubicBezTo>
                    <a:cubicBezTo>
                      <a:pt x="267" y="163"/>
                      <a:pt x="259" y="171"/>
                      <a:pt x="259" y="181"/>
                    </a:cubicBezTo>
                    <a:close/>
                    <a:moveTo>
                      <a:pt x="114" y="239"/>
                    </a:moveTo>
                    <a:cubicBezTo>
                      <a:pt x="114" y="179"/>
                      <a:pt x="114" y="179"/>
                      <a:pt x="114" y="179"/>
                    </a:cubicBezTo>
                    <a:cubicBezTo>
                      <a:pt x="114" y="179"/>
                      <a:pt x="109" y="169"/>
                      <a:pt x="104" y="169"/>
                    </a:cubicBezTo>
                    <a:cubicBezTo>
                      <a:pt x="104" y="169"/>
                      <a:pt x="104" y="169"/>
                      <a:pt x="78" y="169"/>
                    </a:cubicBezTo>
                    <a:moveTo>
                      <a:pt x="235" y="260"/>
                    </a:moveTo>
                    <a:cubicBezTo>
                      <a:pt x="235" y="260"/>
                      <a:pt x="235" y="260"/>
                      <a:pt x="235" y="88"/>
                    </a:cubicBezTo>
                    <a:cubicBezTo>
                      <a:pt x="235" y="82"/>
                      <a:pt x="231" y="79"/>
                      <a:pt x="225" y="79"/>
                    </a:cubicBezTo>
                    <a:cubicBezTo>
                      <a:pt x="225" y="79"/>
                      <a:pt x="225" y="79"/>
                      <a:pt x="192" y="79"/>
                    </a:cubicBezTo>
                    <a:moveTo>
                      <a:pt x="156" y="79"/>
                    </a:moveTo>
                    <a:cubicBezTo>
                      <a:pt x="156" y="89"/>
                      <a:pt x="164" y="97"/>
                      <a:pt x="174" y="97"/>
                    </a:cubicBezTo>
                    <a:cubicBezTo>
                      <a:pt x="184" y="97"/>
                      <a:pt x="192" y="89"/>
                      <a:pt x="192" y="79"/>
                    </a:cubicBezTo>
                    <a:cubicBezTo>
                      <a:pt x="192" y="69"/>
                      <a:pt x="184" y="61"/>
                      <a:pt x="174" y="61"/>
                    </a:cubicBezTo>
                    <a:cubicBezTo>
                      <a:pt x="164" y="61"/>
                      <a:pt x="156" y="69"/>
                      <a:pt x="156" y="79"/>
                    </a:cubicBezTo>
                    <a:close/>
                    <a:moveTo>
                      <a:pt x="277" y="85"/>
                    </a:moveTo>
                    <a:cubicBezTo>
                      <a:pt x="277" y="95"/>
                      <a:pt x="285" y="103"/>
                      <a:pt x="295" y="103"/>
                    </a:cubicBezTo>
                    <a:cubicBezTo>
                      <a:pt x="305" y="103"/>
                      <a:pt x="313" y="95"/>
                      <a:pt x="313" y="85"/>
                    </a:cubicBezTo>
                    <a:cubicBezTo>
                      <a:pt x="313" y="75"/>
                      <a:pt x="305" y="67"/>
                      <a:pt x="295" y="67"/>
                    </a:cubicBezTo>
                    <a:cubicBezTo>
                      <a:pt x="285" y="67"/>
                      <a:pt x="277" y="75"/>
                      <a:pt x="277" y="85"/>
                    </a:cubicBezTo>
                    <a:close/>
                    <a:moveTo>
                      <a:pt x="150" y="187"/>
                    </a:moveTo>
                    <a:cubicBezTo>
                      <a:pt x="150" y="197"/>
                      <a:pt x="158" y="205"/>
                      <a:pt x="168" y="205"/>
                    </a:cubicBezTo>
                    <a:cubicBezTo>
                      <a:pt x="178" y="205"/>
                      <a:pt x="186" y="197"/>
                      <a:pt x="186" y="187"/>
                    </a:cubicBezTo>
                    <a:cubicBezTo>
                      <a:pt x="186" y="177"/>
                      <a:pt x="178" y="169"/>
                      <a:pt x="168" y="169"/>
                    </a:cubicBezTo>
                    <a:cubicBezTo>
                      <a:pt x="158" y="169"/>
                      <a:pt x="150" y="177"/>
                      <a:pt x="150" y="187"/>
                    </a:cubicBezTo>
                    <a:close/>
                    <a:moveTo>
                      <a:pt x="42" y="169"/>
                    </a:moveTo>
                    <a:cubicBezTo>
                      <a:pt x="42" y="179"/>
                      <a:pt x="50" y="187"/>
                      <a:pt x="60" y="187"/>
                    </a:cubicBezTo>
                    <a:cubicBezTo>
                      <a:pt x="70" y="187"/>
                      <a:pt x="78" y="179"/>
                      <a:pt x="78" y="169"/>
                    </a:cubicBezTo>
                    <a:cubicBezTo>
                      <a:pt x="78" y="159"/>
                      <a:pt x="70" y="151"/>
                      <a:pt x="60" y="151"/>
                    </a:cubicBezTo>
                    <a:cubicBezTo>
                      <a:pt x="50" y="151"/>
                      <a:pt x="42" y="159"/>
                      <a:pt x="42" y="169"/>
                    </a:cubicBezTo>
                    <a:close/>
                    <a:moveTo>
                      <a:pt x="235" y="121"/>
                    </a:moveTo>
                    <a:cubicBezTo>
                      <a:pt x="235" y="121"/>
                      <a:pt x="235" y="121"/>
                      <a:pt x="284" y="121"/>
                    </a:cubicBezTo>
                    <a:cubicBezTo>
                      <a:pt x="290" y="121"/>
                      <a:pt x="295" y="117"/>
                      <a:pt x="295" y="112"/>
                    </a:cubicBezTo>
                    <a:cubicBezTo>
                      <a:pt x="295" y="112"/>
                      <a:pt x="295" y="112"/>
                      <a:pt x="295" y="103"/>
                    </a:cubicBezTo>
                    <a:moveTo>
                      <a:pt x="114" y="49"/>
                    </a:moveTo>
                    <a:cubicBezTo>
                      <a:pt x="114" y="49"/>
                      <a:pt x="114" y="51"/>
                      <a:pt x="114" y="125"/>
                    </a:cubicBezTo>
                    <a:cubicBezTo>
                      <a:pt x="114" y="130"/>
                      <a:pt x="118" y="133"/>
                      <a:pt x="123" y="133"/>
                    </a:cubicBezTo>
                    <a:cubicBezTo>
                      <a:pt x="123" y="133"/>
                      <a:pt x="123" y="133"/>
                      <a:pt x="143" y="133"/>
                    </a:cubicBezTo>
                    <a:cubicBezTo>
                      <a:pt x="143" y="133"/>
                      <a:pt x="143" y="133"/>
                      <a:pt x="158" y="133"/>
                    </a:cubicBezTo>
                    <a:cubicBezTo>
                      <a:pt x="163" y="133"/>
                      <a:pt x="168" y="139"/>
                      <a:pt x="168" y="144"/>
                    </a:cubicBezTo>
                    <a:cubicBezTo>
                      <a:pt x="168" y="144"/>
                      <a:pt x="168" y="144"/>
                      <a:pt x="168" y="169"/>
                    </a:cubicBezTo>
                    <a:moveTo>
                      <a:pt x="361" y="151"/>
                    </a:moveTo>
                    <a:cubicBezTo>
                      <a:pt x="361" y="151"/>
                      <a:pt x="361" y="151"/>
                      <a:pt x="340" y="151"/>
                    </a:cubicBezTo>
                    <a:cubicBezTo>
                      <a:pt x="335" y="151"/>
                      <a:pt x="331" y="155"/>
                      <a:pt x="331" y="160"/>
                    </a:cubicBezTo>
                    <a:cubicBezTo>
                      <a:pt x="331" y="160"/>
                      <a:pt x="331" y="160"/>
                      <a:pt x="331" y="205"/>
                    </a:cubicBezTo>
                    <a:moveTo>
                      <a:pt x="331" y="243"/>
                    </a:moveTo>
                    <a:cubicBezTo>
                      <a:pt x="331" y="243"/>
                      <a:pt x="331" y="243"/>
                      <a:pt x="331" y="190"/>
                    </a:cubicBezTo>
                    <a:cubicBezTo>
                      <a:pt x="331" y="185"/>
                      <a:pt x="327" y="181"/>
                      <a:pt x="321" y="181"/>
                    </a:cubicBezTo>
                    <a:cubicBezTo>
                      <a:pt x="321" y="181"/>
                      <a:pt x="321" y="181"/>
                      <a:pt x="295" y="181"/>
                    </a:cubicBezTo>
                    <a:moveTo>
                      <a:pt x="358" y="206"/>
                    </a:moveTo>
                    <a:cubicBezTo>
                      <a:pt x="367" y="212"/>
                      <a:pt x="377" y="215"/>
                      <a:pt x="388" y="215"/>
                    </a:cubicBezTo>
                    <a:cubicBezTo>
                      <a:pt x="417" y="215"/>
                      <a:pt x="440" y="192"/>
                      <a:pt x="440" y="163"/>
                    </a:cubicBezTo>
                    <a:cubicBezTo>
                      <a:pt x="440" y="134"/>
                      <a:pt x="417" y="111"/>
                      <a:pt x="388" y="111"/>
                    </a:cubicBezTo>
                    <a:cubicBezTo>
                      <a:pt x="388" y="110"/>
                      <a:pt x="388" y="110"/>
                      <a:pt x="388" y="110"/>
                    </a:cubicBezTo>
                    <a:cubicBezTo>
                      <a:pt x="388" y="110"/>
                      <a:pt x="379" y="38"/>
                      <a:pt x="310" y="41"/>
                    </a:cubicBezTo>
                    <a:cubicBezTo>
                      <a:pt x="310" y="41"/>
                      <a:pt x="275" y="4"/>
                      <a:pt x="227" y="30"/>
                    </a:cubicBezTo>
                    <a:cubicBezTo>
                      <a:pt x="227" y="30"/>
                      <a:pt x="183" y="0"/>
                      <a:pt x="146" y="53"/>
                    </a:cubicBezTo>
                    <a:cubicBezTo>
                      <a:pt x="146" y="53"/>
                      <a:pt x="79" y="26"/>
                      <a:pt x="68" y="103"/>
                    </a:cubicBezTo>
                    <a:cubicBezTo>
                      <a:pt x="68" y="103"/>
                      <a:pt x="68" y="103"/>
                      <a:pt x="68" y="103"/>
                    </a:cubicBezTo>
                    <a:cubicBezTo>
                      <a:pt x="68" y="103"/>
                      <a:pt x="7" y="116"/>
                      <a:pt x="4" y="165"/>
                    </a:cubicBezTo>
                    <a:cubicBezTo>
                      <a:pt x="0" y="213"/>
                      <a:pt x="42" y="247"/>
                      <a:pt x="87" y="215"/>
                    </a:cubicBezTo>
                    <a:cubicBezTo>
                      <a:pt x="87" y="215"/>
                      <a:pt x="120" y="263"/>
                      <a:pt x="164" y="237"/>
                    </a:cubicBezTo>
                    <a:cubicBezTo>
                      <a:pt x="164" y="237"/>
                      <a:pt x="222" y="295"/>
                      <a:pt x="270" y="235"/>
                    </a:cubicBezTo>
                    <a:cubicBezTo>
                      <a:pt x="270" y="235"/>
                      <a:pt x="329" y="282"/>
                      <a:pt x="358" y="206"/>
                    </a:cubicBezTo>
                    <a:close/>
                  </a:path>
                </a:pathLst>
              </a:custGeom>
              <a:grpFill/>
              <a:ln w="15875" cap="sq">
                <a:solidFill>
                  <a:srgbClr val="0078D4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</a:endParaRPr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54D209C7-B03D-4748-A608-F7CC0CFE4FCD}"/>
                  </a:ext>
                </a:extLst>
              </p:cNvPr>
              <p:cNvGrpSpPr/>
              <p:nvPr/>
            </p:nvGrpSpPr>
            <p:grpSpPr>
              <a:xfrm>
                <a:off x="2686312" y="2855167"/>
                <a:ext cx="288824" cy="399253"/>
                <a:chOff x="2710847" y="2962497"/>
                <a:chExt cx="221695" cy="306458"/>
              </a:xfrm>
              <a:grpFill/>
            </p:grpSpPr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9BEB0AE4-9C65-4D9F-A27C-9F3479C2A243}"/>
                    </a:ext>
                  </a:extLst>
                </p:cNvPr>
                <p:cNvSpPr/>
                <p:nvPr/>
              </p:nvSpPr>
              <p:spPr bwMode="auto">
                <a:xfrm>
                  <a:off x="2710847" y="2963581"/>
                  <a:ext cx="221695" cy="259255"/>
                </a:xfrm>
                <a:custGeom>
                  <a:avLst/>
                  <a:gdLst>
                    <a:gd name="connsiteX0" fmla="*/ 103209 w 206418"/>
                    <a:gd name="connsiteY0" fmla="*/ 0 h 241390"/>
                    <a:gd name="connsiteX1" fmla="*/ 206418 w 206418"/>
                    <a:gd name="connsiteY1" fmla="*/ 92417 h 241390"/>
                    <a:gd name="connsiteX2" fmla="*/ 176189 w 206418"/>
                    <a:gd name="connsiteY2" fmla="*/ 157765 h 241390"/>
                    <a:gd name="connsiteX3" fmla="*/ 144530 w 206418"/>
                    <a:gd name="connsiteY3" fmla="*/ 176879 h 241390"/>
                    <a:gd name="connsiteX4" fmla="*/ 144530 w 206418"/>
                    <a:gd name="connsiteY4" fmla="*/ 241390 h 241390"/>
                    <a:gd name="connsiteX5" fmla="*/ 61887 w 206418"/>
                    <a:gd name="connsiteY5" fmla="*/ 241390 h 241390"/>
                    <a:gd name="connsiteX6" fmla="*/ 61887 w 206418"/>
                    <a:gd name="connsiteY6" fmla="*/ 176878 h 241390"/>
                    <a:gd name="connsiteX7" fmla="*/ 30229 w 206418"/>
                    <a:gd name="connsiteY7" fmla="*/ 157765 h 241390"/>
                    <a:gd name="connsiteX8" fmla="*/ 0 w 206418"/>
                    <a:gd name="connsiteY8" fmla="*/ 92417 h 241390"/>
                    <a:gd name="connsiteX9" fmla="*/ 103209 w 206418"/>
                    <a:gd name="connsiteY9" fmla="*/ 0 h 241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6418" h="241390">
                      <a:moveTo>
                        <a:pt x="103209" y="0"/>
                      </a:moveTo>
                      <a:cubicBezTo>
                        <a:pt x="160210" y="0"/>
                        <a:pt x="206418" y="41377"/>
                        <a:pt x="206418" y="92417"/>
                      </a:cubicBezTo>
                      <a:cubicBezTo>
                        <a:pt x="206418" y="117937"/>
                        <a:pt x="194866" y="141041"/>
                        <a:pt x="176189" y="157765"/>
                      </a:cubicBezTo>
                      <a:lnTo>
                        <a:pt x="144530" y="176879"/>
                      </a:lnTo>
                      <a:lnTo>
                        <a:pt x="144530" y="241390"/>
                      </a:lnTo>
                      <a:lnTo>
                        <a:pt x="61887" y="241390"/>
                      </a:lnTo>
                      <a:lnTo>
                        <a:pt x="61887" y="176878"/>
                      </a:lnTo>
                      <a:lnTo>
                        <a:pt x="30229" y="157765"/>
                      </a:lnTo>
                      <a:cubicBezTo>
                        <a:pt x="11552" y="141041"/>
                        <a:pt x="0" y="117937"/>
                        <a:pt x="0" y="92417"/>
                      </a:cubicBezTo>
                      <a:cubicBezTo>
                        <a:pt x="0" y="41377"/>
                        <a:pt x="46208" y="0"/>
                        <a:pt x="103209" y="0"/>
                      </a:cubicBezTo>
                      <a:close/>
                    </a:path>
                  </a:pathLst>
                </a:custGeom>
                <a:grpFill/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5" name="light" title="Icon of a lightbulb">
                  <a:extLst>
                    <a:ext uri="{FF2B5EF4-FFF2-40B4-BE49-F238E27FC236}">
                      <a16:creationId xmlns:a16="http://schemas.microsoft.com/office/drawing/2014/main" id="{57FACB2D-42E6-4B2C-880A-F6E156CDBAB6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2710848" y="2962497"/>
                  <a:ext cx="206418" cy="306458"/>
                </a:xfrm>
                <a:custGeom>
                  <a:avLst/>
                  <a:gdLst>
                    <a:gd name="T0" fmla="*/ 156 w 224"/>
                    <a:gd name="T1" fmla="*/ 312 h 334"/>
                    <a:gd name="T2" fmla="*/ 134 w 224"/>
                    <a:gd name="T3" fmla="*/ 334 h 334"/>
                    <a:gd name="T4" fmla="*/ 89 w 224"/>
                    <a:gd name="T5" fmla="*/ 334 h 334"/>
                    <a:gd name="T6" fmla="*/ 67 w 224"/>
                    <a:gd name="T7" fmla="*/ 312 h 334"/>
                    <a:gd name="T8" fmla="*/ 67 w 224"/>
                    <a:gd name="T9" fmla="*/ 261 h 334"/>
                    <a:gd name="T10" fmla="*/ 37 w 224"/>
                    <a:gd name="T11" fmla="*/ 195 h 334"/>
                    <a:gd name="T12" fmla="*/ 27 w 224"/>
                    <a:gd name="T13" fmla="*/ 185 h 334"/>
                    <a:gd name="T14" fmla="*/ 0 w 224"/>
                    <a:gd name="T15" fmla="*/ 112 h 334"/>
                    <a:gd name="T16" fmla="*/ 112 w 224"/>
                    <a:gd name="T17" fmla="*/ 0 h 334"/>
                    <a:gd name="T18" fmla="*/ 224 w 224"/>
                    <a:gd name="T19" fmla="*/ 112 h 334"/>
                    <a:gd name="T20" fmla="*/ 197 w 224"/>
                    <a:gd name="T21" fmla="*/ 185 h 334"/>
                    <a:gd name="T22" fmla="*/ 200 w 224"/>
                    <a:gd name="T23" fmla="*/ 181 h 334"/>
                    <a:gd name="T24" fmla="*/ 197 w 224"/>
                    <a:gd name="T25" fmla="*/ 185 h 334"/>
                    <a:gd name="T26" fmla="*/ 156 w 224"/>
                    <a:gd name="T27" fmla="*/ 265 h 334"/>
                    <a:gd name="T28" fmla="*/ 156 w 224"/>
                    <a:gd name="T29" fmla="*/ 312 h 334"/>
                    <a:gd name="T30" fmla="*/ 156 w 224"/>
                    <a:gd name="T31" fmla="*/ 312 h 334"/>
                    <a:gd name="T32" fmla="*/ 67 w 224"/>
                    <a:gd name="T33" fmla="*/ 269 h 334"/>
                    <a:gd name="T34" fmla="*/ 156 w 224"/>
                    <a:gd name="T35" fmla="*/ 269 h 3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24" h="334">
                      <a:moveTo>
                        <a:pt x="156" y="312"/>
                      </a:moveTo>
                      <a:cubicBezTo>
                        <a:pt x="156" y="324"/>
                        <a:pt x="146" y="334"/>
                        <a:pt x="134" y="334"/>
                      </a:cubicBezTo>
                      <a:cubicBezTo>
                        <a:pt x="89" y="334"/>
                        <a:pt x="89" y="334"/>
                        <a:pt x="89" y="334"/>
                      </a:cubicBezTo>
                      <a:cubicBezTo>
                        <a:pt x="76" y="334"/>
                        <a:pt x="67" y="324"/>
                        <a:pt x="67" y="312"/>
                      </a:cubicBezTo>
                      <a:cubicBezTo>
                        <a:pt x="67" y="312"/>
                        <a:pt x="67" y="300"/>
                        <a:pt x="67" y="261"/>
                      </a:cubicBezTo>
                      <a:cubicBezTo>
                        <a:pt x="67" y="221"/>
                        <a:pt x="37" y="195"/>
                        <a:pt x="37" y="195"/>
                      </a:cubicBezTo>
                      <a:cubicBezTo>
                        <a:pt x="27" y="185"/>
                        <a:pt x="27" y="185"/>
                        <a:pt x="27" y="185"/>
                      </a:cubicBezTo>
                      <a:cubicBezTo>
                        <a:pt x="10" y="166"/>
                        <a:pt x="0" y="140"/>
                        <a:pt x="0" y="112"/>
                      </a:cubicBezTo>
                      <a:cubicBezTo>
                        <a:pt x="0" y="50"/>
                        <a:pt x="50" y="0"/>
                        <a:pt x="112" y="0"/>
                      </a:cubicBezTo>
                      <a:cubicBezTo>
                        <a:pt x="174" y="0"/>
                        <a:pt x="224" y="50"/>
                        <a:pt x="224" y="112"/>
                      </a:cubicBezTo>
                      <a:cubicBezTo>
                        <a:pt x="224" y="140"/>
                        <a:pt x="214" y="166"/>
                        <a:pt x="197" y="185"/>
                      </a:cubicBezTo>
                      <a:moveTo>
                        <a:pt x="200" y="181"/>
                      </a:moveTo>
                      <a:cubicBezTo>
                        <a:pt x="197" y="185"/>
                        <a:pt x="197" y="185"/>
                        <a:pt x="197" y="185"/>
                      </a:cubicBezTo>
                      <a:cubicBezTo>
                        <a:pt x="197" y="185"/>
                        <a:pt x="156" y="217"/>
                        <a:pt x="156" y="265"/>
                      </a:cubicBezTo>
                      <a:cubicBezTo>
                        <a:pt x="156" y="312"/>
                        <a:pt x="156" y="312"/>
                        <a:pt x="156" y="312"/>
                      </a:cubicBezTo>
                      <a:cubicBezTo>
                        <a:pt x="156" y="312"/>
                        <a:pt x="156" y="312"/>
                        <a:pt x="156" y="312"/>
                      </a:cubicBezTo>
                      <a:moveTo>
                        <a:pt x="67" y="269"/>
                      </a:moveTo>
                      <a:cubicBezTo>
                        <a:pt x="156" y="269"/>
                        <a:pt x="156" y="269"/>
                        <a:pt x="156" y="269"/>
                      </a:cubicBezTo>
                    </a:path>
                  </a:pathLst>
                </a:custGeom>
                <a:grpFill/>
                <a:ln w="15875" cap="sq">
                  <a:solidFill>
                    <a:srgbClr val="0078D4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</a:endParaRP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D638BF71-6DD2-44BD-BCF7-FF902A0E4A29}"/>
                  </a:ext>
                </a:extLst>
              </p:cNvPr>
              <p:cNvGrpSpPr/>
              <p:nvPr/>
            </p:nvGrpSpPr>
            <p:grpSpPr>
              <a:xfrm>
                <a:off x="1794945" y="3280500"/>
                <a:ext cx="207139" cy="286336"/>
                <a:chOff x="2710847" y="2962497"/>
                <a:chExt cx="221695" cy="306458"/>
              </a:xfrm>
              <a:grpFill/>
            </p:grpSpPr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42D12E91-3462-48D1-AF6F-2C4FE22D4D2C}"/>
                    </a:ext>
                  </a:extLst>
                </p:cNvPr>
                <p:cNvSpPr/>
                <p:nvPr/>
              </p:nvSpPr>
              <p:spPr bwMode="auto">
                <a:xfrm>
                  <a:off x="2710847" y="2963581"/>
                  <a:ext cx="221695" cy="259255"/>
                </a:xfrm>
                <a:custGeom>
                  <a:avLst/>
                  <a:gdLst>
                    <a:gd name="connsiteX0" fmla="*/ 103209 w 206418"/>
                    <a:gd name="connsiteY0" fmla="*/ 0 h 241390"/>
                    <a:gd name="connsiteX1" fmla="*/ 206418 w 206418"/>
                    <a:gd name="connsiteY1" fmla="*/ 92417 h 241390"/>
                    <a:gd name="connsiteX2" fmla="*/ 176189 w 206418"/>
                    <a:gd name="connsiteY2" fmla="*/ 157765 h 241390"/>
                    <a:gd name="connsiteX3" fmla="*/ 144530 w 206418"/>
                    <a:gd name="connsiteY3" fmla="*/ 176879 h 241390"/>
                    <a:gd name="connsiteX4" fmla="*/ 144530 w 206418"/>
                    <a:gd name="connsiteY4" fmla="*/ 241390 h 241390"/>
                    <a:gd name="connsiteX5" fmla="*/ 61887 w 206418"/>
                    <a:gd name="connsiteY5" fmla="*/ 241390 h 241390"/>
                    <a:gd name="connsiteX6" fmla="*/ 61887 w 206418"/>
                    <a:gd name="connsiteY6" fmla="*/ 176878 h 241390"/>
                    <a:gd name="connsiteX7" fmla="*/ 30229 w 206418"/>
                    <a:gd name="connsiteY7" fmla="*/ 157765 h 241390"/>
                    <a:gd name="connsiteX8" fmla="*/ 0 w 206418"/>
                    <a:gd name="connsiteY8" fmla="*/ 92417 h 241390"/>
                    <a:gd name="connsiteX9" fmla="*/ 103209 w 206418"/>
                    <a:gd name="connsiteY9" fmla="*/ 0 h 241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6418" h="241390">
                      <a:moveTo>
                        <a:pt x="103209" y="0"/>
                      </a:moveTo>
                      <a:cubicBezTo>
                        <a:pt x="160210" y="0"/>
                        <a:pt x="206418" y="41377"/>
                        <a:pt x="206418" y="92417"/>
                      </a:cubicBezTo>
                      <a:cubicBezTo>
                        <a:pt x="206418" y="117937"/>
                        <a:pt x="194866" y="141041"/>
                        <a:pt x="176189" y="157765"/>
                      </a:cubicBezTo>
                      <a:lnTo>
                        <a:pt x="144530" y="176879"/>
                      </a:lnTo>
                      <a:lnTo>
                        <a:pt x="144530" y="241390"/>
                      </a:lnTo>
                      <a:lnTo>
                        <a:pt x="61887" y="241390"/>
                      </a:lnTo>
                      <a:lnTo>
                        <a:pt x="61887" y="176878"/>
                      </a:lnTo>
                      <a:lnTo>
                        <a:pt x="30229" y="157765"/>
                      </a:lnTo>
                      <a:cubicBezTo>
                        <a:pt x="11552" y="141041"/>
                        <a:pt x="0" y="117937"/>
                        <a:pt x="0" y="92417"/>
                      </a:cubicBezTo>
                      <a:cubicBezTo>
                        <a:pt x="0" y="41377"/>
                        <a:pt x="46208" y="0"/>
                        <a:pt x="103209" y="0"/>
                      </a:cubicBezTo>
                      <a:close/>
                    </a:path>
                  </a:pathLst>
                </a:custGeom>
                <a:grpFill/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3" name="light" title="Icon of a lightbulb">
                  <a:extLst>
                    <a:ext uri="{FF2B5EF4-FFF2-40B4-BE49-F238E27FC236}">
                      <a16:creationId xmlns:a16="http://schemas.microsoft.com/office/drawing/2014/main" id="{605D8BC4-29E7-4BBA-B650-86720D92E5E9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2710848" y="2962497"/>
                  <a:ext cx="206418" cy="306458"/>
                </a:xfrm>
                <a:custGeom>
                  <a:avLst/>
                  <a:gdLst>
                    <a:gd name="T0" fmla="*/ 156 w 224"/>
                    <a:gd name="T1" fmla="*/ 312 h 334"/>
                    <a:gd name="T2" fmla="*/ 134 w 224"/>
                    <a:gd name="T3" fmla="*/ 334 h 334"/>
                    <a:gd name="T4" fmla="*/ 89 w 224"/>
                    <a:gd name="T5" fmla="*/ 334 h 334"/>
                    <a:gd name="T6" fmla="*/ 67 w 224"/>
                    <a:gd name="T7" fmla="*/ 312 h 334"/>
                    <a:gd name="T8" fmla="*/ 67 w 224"/>
                    <a:gd name="T9" fmla="*/ 261 h 334"/>
                    <a:gd name="T10" fmla="*/ 37 w 224"/>
                    <a:gd name="T11" fmla="*/ 195 h 334"/>
                    <a:gd name="T12" fmla="*/ 27 w 224"/>
                    <a:gd name="T13" fmla="*/ 185 h 334"/>
                    <a:gd name="T14" fmla="*/ 0 w 224"/>
                    <a:gd name="T15" fmla="*/ 112 h 334"/>
                    <a:gd name="T16" fmla="*/ 112 w 224"/>
                    <a:gd name="T17" fmla="*/ 0 h 334"/>
                    <a:gd name="T18" fmla="*/ 224 w 224"/>
                    <a:gd name="T19" fmla="*/ 112 h 334"/>
                    <a:gd name="T20" fmla="*/ 197 w 224"/>
                    <a:gd name="T21" fmla="*/ 185 h 334"/>
                    <a:gd name="T22" fmla="*/ 200 w 224"/>
                    <a:gd name="T23" fmla="*/ 181 h 334"/>
                    <a:gd name="T24" fmla="*/ 197 w 224"/>
                    <a:gd name="T25" fmla="*/ 185 h 334"/>
                    <a:gd name="T26" fmla="*/ 156 w 224"/>
                    <a:gd name="T27" fmla="*/ 265 h 334"/>
                    <a:gd name="T28" fmla="*/ 156 w 224"/>
                    <a:gd name="T29" fmla="*/ 312 h 334"/>
                    <a:gd name="T30" fmla="*/ 156 w 224"/>
                    <a:gd name="T31" fmla="*/ 312 h 334"/>
                    <a:gd name="T32" fmla="*/ 67 w 224"/>
                    <a:gd name="T33" fmla="*/ 269 h 334"/>
                    <a:gd name="T34" fmla="*/ 156 w 224"/>
                    <a:gd name="T35" fmla="*/ 269 h 3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24" h="334">
                      <a:moveTo>
                        <a:pt x="156" y="312"/>
                      </a:moveTo>
                      <a:cubicBezTo>
                        <a:pt x="156" y="324"/>
                        <a:pt x="146" y="334"/>
                        <a:pt x="134" y="334"/>
                      </a:cubicBezTo>
                      <a:cubicBezTo>
                        <a:pt x="89" y="334"/>
                        <a:pt x="89" y="334"/>
                        <a:pt x="89" y="334"/>
                      </a:cubicBezTo>
                      <a:cubicBezTo>
                        <a:pt x="76" y="334"/>
                        <a:pt x="67" y="324"/>
                        <a:pt x="67" y="312"/>
                      </a:cubicBezTo>
                      <a:cubicBezTo>
                        <a:pt x="67" y="312"/>
                        <a:pt x="67" y="300"/>
                        <a:pt x="67" y="261"/>
                      </a:cubicBezTo>
                      <a:cubicBezTo>
                        <a:pt x="67" y="221"/>
                        <a:pt x="37" y="195"/>
                        <a:pt x="37" y="195"/>
                      </a:cubicBezTo>
                      <a:cubicBezTo>
                        <a:pt x="27" y="185"/>
                        <a:pt x="27" y="185"/>
                        <a:pt x="27" y="185"/>
                      </a:cubicBezTo>
                      <a:cubicBezTo>
                        <a:pt x="10" y="166"/>
                        <a:pt x="0" y="140"/>
                        <a:pt x="0" y="112"/>
                      </a:cubicBezTo>
                      <a:cubicBezTo>
                        <a:pt x="0" y="50"/>
                        <a:pt x="50" y="0"/>
                        <a:pt x="112" y="0"/>
                      </a:cubicBezTo>
                      <a:cubicBezTo>
                        <a:pt x="174" y="0"/>
                        <a:pt x="224" y="50"/>
                        <a:pt x="224" y="112"/>
                      </a:cubicBezTo>
                      <a:cubicBezTo>
                        <a:pt x="224" y="140"/>
                        <a:pt x="214" y="166"/>
                        <a:pt x="197" y="185"/>
                      </a:cubicBezTo>
                      <a:moveTo>
                        <a:pt x="200" y="181"/>
                      </a:moveTo>
                      <a:cubicBezTo>
                        <a:pt x="197" y="185"/>
                        <a:pt x="197" y="185"/>
                        <a:pt x="197" y="185"/>
                      </a:cubicBezTo>
                      <a:cubicBezTo>
                        <a:pt x="197" y="185"/>
                        <a:pt x="156" y="217"/>
                        <a:pt x="156" y="265"/>
                      </a:cubicBezTo>
                      <a:cubicBezTo>
                        <a:pt x="156" y="312"/>
                        <a:pt x="156" y="312"/>
                        <a:pt x="156" y="312"/>
                      </a:cubicBezTo>
                      <a:cubicBezTo>
                        <a:pt x="156" y="312"/>
                        <a:pt x="156" y="312"/>
                        <a:pt x="156" y="312"/>
                      </a:cubicBezTo>
                      <a:moveTo>
                        <a:pt x="67" y="269"/>
                      </a:moveTo>
                      <a:cubicBezTo>
                        <a:pt x="156" y="269"/>
                        <a:pt x="156" y="269"/>
                        <a:pt x="156" y="269"/>
                      </a:cubicBezTo>
                    </a:path>
                  </a:pathLst>
                </a:custGeom>
                <a:grpFill/>
                <a:ln w="15875" cap="sq">
                  <a:solidFill>
                    <a:srgbClr val="0078D4"/>
                  </a:solidFill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74456570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DFEC5-A538-468E-BAD7-7E1B4A215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44" y="300505"/>
            <a:ext cx="10506456" cy="11978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chemeClr val="tx1"/>
                </a:solidFill>
              </a:rPr>
              <a:t>Parent run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59BBA8-746F-4074-A74A-F24D731AB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63" y="2755881"/>
            <a:ext cx="5681220" cy="30252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8D293C6-EC9C-4A5D-BCA6-81C3F380B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617" y="3444729"/>
            <a:ext cx="5681219" cy="1647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735229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0930C-A61E-405B-AE3F-D3A5AFB78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Compare child runs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C16903-B8F2-4F6A-B812-C2E18C47F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98846"/>
            <a:ext cx="10515599" cy="2970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45745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48B75C-6A7F-4563-83F8-E251B6AFA96C}"/>
              </a:ext>
            </a:extLst>
          </p:cNvPr>
          <p:cNvSpPr/>
          <p:nvPr/>
        </p:nvSpPr>
        <p:spPr>
          <a:xfrm>
            <a:off x="294748" y="538882"/>
            <a:ext cx="1833880" cy="12223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75828B-F5E3-42A1-B51A-F1C25AE32DB6}"/>
              </a:ext>
            </a:extLst>
          </p:cNvPr>
          <p:cNvSpPr/>
          <p:nvPr/>
        </p:nvSpPr>
        <p:spPr>
          <a:xfrm>
            <a:off x="309987" y="2094567"/>
            <a:ext cx="1833880" cy="12223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7A3A44C-0BE6-4055-AEAB-362E8E78720C}"/>
              </a:ext>
            </a:extLst>
          </p:cNvPr>
          <p:cNvSpPr/>
          <p:nvPr/>
        </p:nvSpPr>
        <p:spPr>
          <a:xfrm>
            <a:off x="294175" y="3650252"/>
            <a:ext cx="1833880" cy="12223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761E374-9E2F-49B6-8F4B-4B0483A2716A}"/>
              </a:ext>
            </a:extLst>
          </p:cNvPr>
          <p:cNvSpPr/>
          <p:nvPr/>
        </p:nvSpPr>
        <p:spPr>
          <a:xfrm>
            <a:off x="2707061" y="534119"/>
            <a:ext cx="2505215" cy="59291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Afbeeldingsresultaat voor azure ml">
            <a:extLst>
              <a:ext uri="{FF2B5EF4-FFF2-40B4-BE49-F238E27FC236}">
                <a16:creationId xmlns:a16="http://schemas.microsoft.com/office/drawing/2014/main" id="{5C0C9852-2B52-4271-8F43-31103C1B5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1753" y="2791460"/>
            <a:ext cx="4191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C992099-2E88-4C6D-B6DA-AB2DB877A083}"/>
              </a:ext>
            </a:extLst>
          </p:cNvPr>
          <p:cNvSpPr/>
          <p:nvPr/>
        </p:nvSpPr>
        <p:spPr>
          <a:xfrm>
            <a:off x="6314440" y="534119"/>
            <a:ext cx="5161279" cy="59291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D469BCA-FD0B-438B-955B-BB3A0BFCA9F6}"/>
              </a:ext>
            </a:extLst>
          </p:cNvPr>
          <p:cNvSpPr/>
          <p:nvPr/>
        </p:nvSpPr>
        <p:spPr>
          <a:xfrm>
            <a:off x="6645300" y="1993803"/>
            <a:ext cx="4571339" cy="10474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0CC1B0-33B3-4AA6-9941-EC1F528B9C32}"/>
              </a:ext>
            </a:extLst>
          </p:cNvPr>
          <p:cNvSpPr txBox="1"/>
          <p:nvPr/>
        </p:nvSpPr>
        <p:spPr>
          <a:xfrm>
            <a:off x="212198" y="257121"/>
            <a:ext cx="924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train.py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407AF0A-BC07-4AB0-A82B-41199DEC9BC3}"/>
              </a:ext>
            </a:extLst>
          </p:cNvPr>
          <p:cNvSpPr txBox="1"/>
          <p:nvPr/>
        </p:nvSpPr>
        <p:spPr>
          <a:xfrm>
            <a:off x="212198" y="1839994"/>
            <a:ext cx="3129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Conda_dependencies.yml</a:t>
            </a:r>
            <a:endParaRPr lang="en-US" sz="12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5278B69-057E-471E-8BDB-D1D82DF2589B}"/>
              </a:ext>
            </a:extLst>
          </p:cNvPr>
          <p:cNvSpPr txBox="1"/>
          <p:nvPr/>
        </p:nvSpPr>
        <p:spPr>
          <a:xfrm>
            <a:off x="214165" y="3384792"/>
            <a:ext cx="924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local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A6892F5-BE84-4D1D-A089-D5DD9F0AF6C4}"/>
              </a:ext>
            </a:extLst>
          </p:cNvPr>
          <p:cNvSpPr txBox="1"/>
          <p:nvPr/>
        </p:nvSpPr>
        <p:spPr>
          <a:xfrm>
            <a:off x="2636211" y="295196"/>
            <a:ext cx="14643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train_sumit.py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8F745E-14EF-4A74-A6CA-27751E15194B}"/>
              </a:ext>
            </a:extLst>
          </p:cNvPr>
          <p:cNvSpPr/>
          <p:nvPr/>
        </p:nvSpPr>
        <p:spPr>
          <a:xfrm>
            <a:off x="2836268" y="729585"/>
            <a:ext cx="2229653" cy="64516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2A9464-A7C7-4608-877A-DF3B1F254EB6}"/>
              </a:ext>
            </a:extLst>
          </p:cNvPr>
          <p:cNvSpPr txBox="1"/>
          <p:nvPr/>
        </p:nvSpPr>
        <p:spPr>
          <a:xfrm>
            <a:off x="2881706" y="852110"/>
            <a:ext cx="22296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Run configuration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092827F-54E5-4877-AF7A-4F078B18DE05}"/>
              </a:ext>
            </a:extLst>
          </p:cNvPr>
          <p:cNvSpPr txBox="1"/>
          <p:nvPr/>
        </p:nvSpPr>
        <p:spPr>
          <a:xfrm>
            <a:off x="7656193" y="2289781"/>
            <a:ext cx="2289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Experiments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11FC307-57CF-4BD4-B4C8-C3C05B594F28}"/>
              </a:ext>
            </a:extLst>
          </p:cNvPr>
          <p:cNvSpPr/>
          <p:nvPr/>
        </p:nvSpPr>
        <p:spPr>
          <a:xfrm>
            <a:off x="505366" y="2184638"/>
            <a:ext cx="1498998" cy="9824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A3E7F2F-6321-4CFA-BA14-1B47B4782521}"/>
              </a:ext>
            </a:extLst>
          </p:cNvPr>
          <p:cNvSpPr txBox="1"/>
          <p:nvPr/>
        </p:nvSpPr>
        <p:spPr>
          <a:xfrm>
            <a:off x="431271" y="2489836"/>
            <a:ext cx="1647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Environment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7D6BDB-775A-45D3-AD2D-6A8F65C13884}"/>
              </a:ext>
            </a:extLst>
          </p:cNvPr>
          <p:cNvSpPr/>
          <p:nvPr/>
        </p:nvSpPr>
        <p:spPr>
          <a:xfrm>
            <a:off x="426231" y="628953"/>
            <a:ext cx="1498998" cy="9824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77D17E7-9361-4A9C-A42B-D4BAC1D82A68}"/>
              </a:ext>
            </a:extLst>
          </p:cNvPr>
          <p:cNvSpPr/>
          <p:nvPr/>
        </p:nvSpPr>
        <p:spPr>
          <a:xfrm>
            <a:off x="461617" y="3740323"/>
            <a:ext cx="1498998" cy="9824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660632-52DE-4607-BB91-A382A9BEFA65}"/>
              </a:ext>
            </a:extLst>
          </p:cNvPr>
          <p:cNvSpPr txBox="1"/>
          <p:nvPr/>
        </p:nvSpPr>
        <p:spPr>
          <a:xfrm>
            <a:off x="461617" y="752782"/>
            <a:ext cx="13792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Training script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F893F9E-27E0-4D25-86C5-36A248CA0FD7}"/>
              </a:ext>
            </a:extLst>
          </p:cNvPr>
          <p:cNvSpPr txBox="1"/>
          <p:nvPr/>
        </p:nvSpPr>
        <p:spPr>
          <a:xfrm>
            <a:off x="521506" y="4041705"/>
            <a:ext cx="1379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Compute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F983EB-474A-4957-8FA6-BC49B4C8CFED}"/>
              </a:ext>
            </a:extLst>
          </p:cNvPr>
          <p:cNvSpPr/>
          <p:nvPr/>
        </p:nvSpPr>
        <p:spPr>
          <a:xfrm>
            <a:off x="294175" y="5241001"/>
            <a:ext cx="1833880" cy="12223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70124D-108A-43ED-B865-E705995DC95F}"/>
              </a:ext>
            </a:extLst>
          </p:cNvPr>
          <p:cNvSpPr txBox="1"/>
          <p:nvPr/>
        </p:nvSpPr>
        <p:spPr>
          <a:xfrm>
            <a:off x="280205" y="4962901"/>
            <a:ext cx="924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local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5024B7-451B-48ED-98C9-6425DF8E5CAA}"/>
              </a:ext>
            </a:extLst>
          </p:cNvPr>
          <p:cNvSpPr/>
          <p:nvPr/>
        </p:nvSpPr>
        <p:spPr>
          <a:xfrm>
            <a:off x="461617" y="5334546"/>
            <a:ext cx="1498998" cy="9824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21B884-1F2F-496C-ACC7-45F330C17482}"/>
              </a:ext>
            </a:extLst>
          </p:cNvPr>
          <p:cNvSpPr txBox="1"/>
          <p:nvPr/>
        </p:nvSpPr>
        <p:spPr>
          <a:xfrm>
            <a:off x="521506" y="5635928"/>
            <a:ext cx="1379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Data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C7D44FC-47EE-4DDB-B25E-30204E21FF84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5212276" y="3498718"/>
            <a:ext cx="11021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A035613-A755-4C44-B40D-3A73C79DC2E8}"/>
              </a:ext>
            </a:extLst>
          </p:cNvPr>
          <p:cNvSpPr txBox="1"/>
          <p:nvPr/>
        </p:nvSpPr>
        <p:spPr>
          <a:xfrm>
            <a:off x="5034807" y="3041243"/>
            <a:ext cx="1379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logs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B144A17-9BB8-4D68-9C6E-28776268E23E}"/>
              </a:ext>
            </a:extLst>
          </p:cNvPr>
          <p:cNvSpPr/>
          <p:nvPr/>
        </p:nvSpPr>
        <p:spPr>
          <a:xfrm>
            <a:off x="6645299" y="3261329"/>
            <a:ext cx="4571339" cy="266702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CFA0A74-1F16-48E1-A217-A161617022B8}"/>
              </a:ext>
            </a:extLst>
          </p:cNvPr>
          <p:cNvSpPr txBox="1"/>
          <p:nvPr/>
        </p:nvSpPr>
        <p:spPr>
          <a:xfrm>
            <a:off x="6804142" y="3340213"/>
            <a:ext cx="1576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Experiment 1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C7E7A09-F38A-40B3-828D-70A09D155EB5}"/>
              </a:ext>
            </a:extLst>
          </p:cNvPr>
          <p:cNvSpPr/>
          <p:nvPr/>
        </p:nvSpPr>
        <p:spPr bwMode="auto">
          <a:xfrm>
            <a:off x="6780612" y="3801992"/>
            <a:ext cx="4191000" cy="5910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Parent Run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670879C-A7F3-40CB-A22B-99C6E4B1CF89}"/>
              </a:ext>
            </a:extLst>
          </p:cNvPr>
          <p:cNvSpPr/>
          <p:nvPr/>
        </p:nvSpPr>
        <p:spPr bwMode="auto">
          <a:xfrm>
            <a:off x="6780612" y="4545140"/>
            <a:ext cx="1102358" cy="11125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Child run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D2A88F7-4CCF-4B02-9483-F7DA9462400E}"/>
              </a:ext>
            </a:extLst>
          </p:cNvPr>
          <p:cNvSpPr/>
          <p:nvPr/>
        </p:nvSpPr>
        <p:spPr bwMode="auto">
          <a:xfrm>
            <a:off x="8059420" y="4545140"/>
            <a:ext cx="1102358" cy="11125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Child run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0A19066-4282-4C13-B7C5-15A701D22C86}"/>
              </a:ext>
            </a:extLst>
          </p:cNvPr>
          <p:cNvSpPr/>
          <p:nvPr/>
        </p:nvSpPr>
        <p:spPr bwMode="auto">
          <a:xfrm>
            <a:off x="9869254" y="4546446"/>
            <a:ext cx="1102358" cy="11125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Child run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F47FB24-6358-4109-B66E-8C853E81EBDE}"/>
              </a:ext>
            </a:extLst>
          </p:cNvPr>
          <p:cNvSpPr txBox="1"/>
          <p:nvPr/>
        </p:nvSpPr>
        <p:spPr>
          <a:xfrm>
            <a:off x="9222738" y="4732691"/>
            <a:ext cx="5588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…</a:t>
            </a:r>
          </a:p>
        </p:txBody>
      </p:sp>
      <p:pic>
        <p:nvPicPr>
          <p:cNvPr id="15" name="Picture 4" descr="azureml - Microsoft Azure Notebooks">
            <a:extLst>
              <a:ext uri="{FF2B5EF4-FFF2-40B4-BE49-F238E27FC236}">
                <a16:creationId xmlns:a16="http://schemas.microsoft.com/office/drawing/2014/main" id="{A703572A-ECFF-457F-AF7A-051E6D965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6506" y="690692"/>
            <a:ext cx="636132" cy="55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3674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48B75C-6A7F-4563-83F8-E251B6AFA96C}"/>
              </a:ext>
            </a:extLst>
          </p:cNvPr>
          <p:cNvSpPr/>
          <p:nvPr/>
        </p:nvSpPr>
        <p:spPr>
          <a:xfrm>
            <a:off x="294748" y="538882"/>
            <a:ext cx="1833880" cy="12223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F75828B-F5E3-42A1-B51A-F1C25AE32DB6}"/>
              </a:ext>
            </a:extLst>
          </p:cNvPr>
          <p:cNvSpPr/>
          <p:nvPr/>
        </p:nvSpPr>
        <p:spPr>
          <a:xfrm>
            <a:off x="309987" y="2094567"/>
            <a:ext cx="1833880" cy="12223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7A3A44C-0BE6-4055-AEAB-362E8E78720C}"/>
              </a:ext>
            </a:extLst>
          </p:cNvPr>
          <p:cNvSpPr/>
          <p:nvPr/>
        </p:nvSpPr>
        <p:spPr>
          <a:xfrm>
            <a:off x="294175" y="3650252"/>
            <a:ext cx="1833880" cy="12223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761E374-9E2F-49B6-8F4B-4B0483A2716A}"/>
              </a:ext>
            </a:extLst>
          </p:cNvPr>
          <p:cNvSpPr/>
          <p:nvPr/>
        </p:nvSpPr>
        <p:spPr>
          <a:xfrm>
            <a:off x="2707061" y="534119"/>
            <a:ext cx="2505215" cy="592919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Afbeeldingsresultaat voor azure ml">
            <a:extLst>
              <a:ext uri="{FF2B5EF4-FFF2-40B4-BE49-F238E27FC236}">
                <a16:creationId xmlns:a16="http://schemas.microsoft.com/office/drawing/2014/main" id="{5C0C9852-2B52-4271-8F43-31103C1B5B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1753" y="2791460"/>
            <a:ext cx="41910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C992099-2E88-4C6D-B6DA-AB2DB877A083}"/>
              </a:ext>
            </a:extLst>
          </p:cNvPr>
          <p:cNvSpPr/>
          <p:nvPr/>
        </p:nvSpPr>
        <p:spPr>
          <a:xfrm>
            <a:off x="6314440" y="534119"/>
            <a:ext cx="5161279" cy="59291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D469BCA-FD0B-438B-955B-BB3A0BFCA9F6}"/>
              </a:ext>
            </a:extLst>
          </p:cNvPr>
          <p:cNvSpPr/>
          <p:nvPr/>
        </p:nvSpPr>
        <p:spPr>
          <a:xfrm>
            <a:off x="6645300" y="1993803"/>
            <a:ext cx="4571339" cy="10474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50CC1B0-33B3-4AA6-9941-EC1F528B9C32}"/>
              </a:ext>
            </a:extLst>
          </p:cNvPr>
          <p:cNvSpPr txBox="1"/>
          <p:nvPr/>
        </p:nvSpPr>
        <p:spPr>
          <a:xfrm>
            <a:off x="212198" y="257121"/>
            <a:ext cx="924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train.py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407AF0A-BC07-4AB0-A82B-41199DEC9BC3}"/>
              </a:ext>
            </a:extLst>
          </p:cNvPr>
          <p:cNvSpPr txBox="1"/>
          <p:nvPr/>
        </p:nvSpPr>
        <p:spPr>
          <a:xfrm>
            <a:off x="212198" y="1839994"/>
            <a:ext cx="31292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Conda_dependencies.yml</a:t>
            </a:r>
            <a:endParaRPr lang="en-US" sz="12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5278B69-057E-471E-8BDB-D1D82DF2589B}"/>
              </a:ext>
            </a:extLst>
          </p:cNvPr>
          <p:cNvSpPr txBox="1"/>
          <p:nvPr/>
        </p:nvSpPr>
        <p:spPr>
          <a:xfrm>
            <a:off x="214165" y="3384792"/>
            <a:ext cx="924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local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A6892F5-BE84-4D1D-A089-D5DD9F0AF6C4}"/>
              </a:ext>
            </a:extLst>
          </p:cNvPr>
          <p:cNvSpPr txBox="1"/>
          <p:nvPr/>
        </p:nvSpPr>
        <p:spPr>
          <a:xfrm>
            <a:off x="2636211" y="295196"/>
            <a:ext cx="14643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train_sumit.py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08F745E-14EF-4A74-A6CA-27751E15194B}"/>
              </a:ext>
            </a:extLst>
          </p:cNvPr>
          <p:cNvSpPr/>
          <p:nvPr/>
        </p:nvSpPr>
        <p:spPr>
          <a:xfrm>
            <a:off x="2836268" y="729584"/>
            <a:ext cx="2229653" cy="951895"/>
          </a:xfrm>
          <a:prstGeom prst="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A2A9464-A7C7-4608-877A-DF3B1F254EB6}"/>
              </a:ext>
            </a:extLst>
          </p:cNvPr>
          <p:cNvSpPr txBox="1"/>
          <p:nvPr/>
        </p:nvSpPr>
        <p:spPr>
          <a:xfrm>
            <a:off x="2881706" y="852110"/>
            <a:ext cx="22296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HyperDrive</a:t>
            </a:r>
            <a:r>
              <a:rPr lang="en-US" sz="2000" dirty="0"/>
              <a:t> Run configuration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092827F-54E5-4877-AF7A-4F078B18DE05}"/>
              </a:ext>
            </a:extLst>
          </p:cNvPr>
          <p:cNvSpPr txBox="1"/>
          <p:nvPr/>
        </p:nvSpPr>
        <p:spPr>
          <a:xfrm>
            <a:off x="7656193" y="2289781"/>
            <a:ext cx="22898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Experiments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11FC307-57CF-4BD4-B4C8-C3C05B594F28}"/>
              </a:ext>
            </a:extLst>
          </p:cNvPr>
          <p:cNvSpPr/>
          <p:nvPr/>
        </p:nvSpPr>
        <p:spPr>
          <a:xfrm>
            <a:off x="505366" y="2184638"/>
            <a:ext cx="1498998" cy="9824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A3E7F2F-6321-4CFA-BA14-1B47B4782521}"/>
              </a:ext>
            </a:extLst>
          </p:cNvPr>
          <p:cNvSpPr txBox="1"/>
          <p:nvPr/>
        </p:nvSpPr>
        <p:spPr>
          <a:xfrm>
            <a:off x="431271" y="2489836"/>
            <a:ext cx="16471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Environment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597D6BDB-775A-45D3-AD2D-6A8F65C13884}"/>
              </a:ext>
            </a:extLst>
          </p:cNvPr>
          <p:cNvSpPr/>
          <p:nvPr/>
        </p:nvSpPr>
        <p:spPr>
          <a:xfrm>
            <a:off x="426231" y="628953"/>
            <a:ext cx="1498998" cy="982424"/>
          </a:xfrm>
          <a:prstGeom prst="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77D17E7-9361-4A9C-A42B-D4BAC1D82A68}"/>
              </a:ext>
            </a:extLst>
          </p:cNvPr>
          <p:cNvSpPr/>
          <p:nvPr/>
        </p:nvSpPr>
        <p:spPr>
          <a:xfrm>
            <a:off x="461617" y="3740323"/>
            <a:ext cx="1498998" cy="9824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F660632-52DE-4607-BB91-A382A9BEFA65}"/>
              </a:ext>
            </a:extLst>
          </p:cNvPr>
          <p:cNvSpPr txBox="1"/>
          <p:nvPr/>
        </p:nvSpPr>
        <p:spPr>
          <a:xfrm>
            <a:off x="461617" y="752782"/>
            <a:ext cx="13792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Training script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F893F9E-27E0-4D25-86C5-36A248CA0FD7}"/>
              </a:ext>
            </a:extLst>
          </p:cNvPr>
          <p:cNvSpPr txBox="1"/>
          <p:nvPr/>
        </p:nvSpPr>
        <p:spPr>
          <a:xfrm>
            <a:off x="521506" y="4041705"/>
            <a:ext cx="1379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Compute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F983EB-474A-4957-8FA6-BC49B4C8CFED}"/>
              </a:ext>
            </a:extLst>
          </p:cNvPr>
          <p:cNvSpPr/>
          <p:nvPr/>
        </p:nvSpPr>
        <p:spPr>
          <a:xfrm>
            <a:off x="294175" y="5241001"/>
            <a:ext cx="1833880" cy="12223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70124D-108A-43ED-B865-E705995DC95F}"/>
              </a:ext>
            </a:extLst>
          </p:cNvPr>
          <p:cNvSpPr txBox="1"/>
          <p:nvPr/>
        </p:nvSpPr>
        <p:spPr>
          <a:xfrm>
            <a:off x="280205" y="4962901"/>
            <a:ext cx="9245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local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25024B7-451B-48ED-98C9-6425DF8E5CAA}"/>
              </a:ext>
            </a:extLst>
          </p:cNvPr>
          <p:cNvSpPr/>
          <p:nvPr/>
        </p:nvSpPr>
        <p:spPr>
          <a:xfrm>
            <a:off x="461617" y="5334546"/>
            <a:ext cx="1498998" cy="98242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21B884-1F2F-496C-ACC7-45F330C17482}"/>
              </a:ext>
            </a:extLst>
          </p:cNvPr>
          <p:cNvSpPr txBox="1"/>
          <p:nvPr/>
        </p:nvSpPr>
        <p:spPr>
          <a:xfrm>
            <a:off x="521506" y="5635928"/>
            <a:ext cx="1379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Data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C7D44FC-47EE-4DDB-B25E-30204E21FF84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>
            <a:off x="5212276" y="3498718"/>
            <a:ext cx="11021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A035613-A755-4C44-B40D-3A73C79DC2E8}"/>
              </a:ext>
            </a:extLst>
          </p:cNvPr>
          <p:cNvSpPr txBox="1"/>
          <p:nvPr/>
        </p:nvSpPr>
        <p:spPr>
          <a:xfrm>
            <a:off x="5034807" y="3041243"/>
            <a:ext cx="13792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logs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B144A17-9BB8-4D68-9C6E-28776268E23E}"/>
              </a:ext>
            </a:extLst>
          </p:cNvPr>
          <p:cNvSpPr/>
          <p:nvPr/>
        </p:nvSpPr>
        <p:spPr>
          <a:xfrm>
            <a:off x="6645299" y="3261329"/>
            <a:ext cx="4571339" cy="266702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CFA0A74-1F16-48E1-A217-A161617022B8}"/>
              </a:ext>
            </a:extLst>
          </p:cNvPr>
          <p:cNvSpPr txBox="1"/>
          <p:nvPr/>
        </p:nvSpPr>
        <p:spPr>
          <a:xfrm>
            <a:off x="6804142" y="3340213"/>
            <a:ext cx="1576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Experiment 1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C7E7A09-F38A-40B3-828D-70A09D155EB5}"/>
              </a:ext>
            </a:extLst>
          </p:cNvPr>
          <p:cNvSpPr/>
          <p:nvPr/>
        </p:nvSpPr>
        <p:spPr bwMode="auto">
          <a:xfrm>
            <a:off x="6780612" y="3801992"/>
            <a:ext cx="4191000" cy="59107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Parent Run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670879C-A7F3-40CB-A22B-99C6E4B1CF89}"/>
              </a:ext>
            </a:extLst>
          </p:cNvPr>
          <p:cNvSpPr/>
          <p:nvPr/>
        </p:nvSpPr>
        <p:spPr bwMode="auto">
          <a:xfrm>
            <a:off x="6780612" y="4545140"/>
            <a:ext cx="1102358" cy="11125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Child run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D2A88F7-4CCF-4B02-9483-F7DA9462400E}"/>
              </a:ext>
            </a:extLst>
          </p:cNvPr>
          <p:cNvSpPr/>
          <p:nvPr/>
        </p:nvSpPr>
        <p:spPr bwMode="auto">
          <a:xfrm>
            <a:off x="8059420" y="4545140"/>
            <a:ext cx="1102358" cy="11125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Child run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00A19066-4282-4C13-B7C5-15A701D22C86}"/>
              </a:ext>
            </a:extLst>
          </p:cNvPr>
          <p:cNvSpPr/>
          <p:nvPr/>
        </p:nvSpPr>
        <p:spPr bwMode="auto">
          <a:xfrm>
            <a:off x="9869254" y="4546446"/>
            <a:ext cx="1102358" cy="111252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tx1"/>
                </a:solidFill>
                <a:ea typeface="Segoe UI" pitchFamily="34" charset="0"/>
                <a:cs typeface="Segoe UI" pitchFamily="34" charset="0"/>
              </a:rPr>
              <a:t>Child run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F47FB24-6358-4109-B66E-8C853E81EBDE}"/>
              </a:ext>
            </a:extLst>
          </p:cNvPr>
          <p:cNvSpPr txBox="1"/>
          <p:nvPr/>
        </p:nvSpPr>
        <p:spPr>
          <a:xfrm>
            <a:off x="9222738" y="4732691"/>
            <a:ext cx="558800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…</a:t>
            </a:r>
          </a:p>
        </p:txBody>
      </p:sp>
      <p:pic>
        <p:nvPicPr>
          <p:cNvPr id="15" name="Picture 4" descr="azureml - Microsoft Azure Notebooks">
            <a:extLst>
              <a:ext uri="{FF2B5EF4-FFF2-40B4-BE49-F238E27FC236}">
                <a16:creationId xmlns:a16="http://schemas.microsoft.com/office/drawing/2014/main" id="{A703572A-ECFF-457F-AF7A-051E6D965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6506" y="690692"/>
            <a:ext cx="636132" cy="55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C6B71D4-3524-4D01-A4AF-D84837DE66C0}"/>
              </a:ext>
            </a:extLst>
          </p:cNvPr>
          <p:cNvSpPr/>
          <p:nvPr/>
        </p:nvSpPr>
        <p:spPr>
          <a:xfrm>
            <a:off x="2836268" y="1846851"/>
            <a:ext cx="2229653" cy="645160"/>
          </a:xfrm>
          <a:prstGeom prst="rect">
            <a:avLst/>
          </a:prstGeom>
          <a:solidFill>
            <a:srgbClr val="C5E0B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F00361-0F76-47BE-8206-10903275F187}"/>
              </a:ext>
            </a:extLst>
          </p:cNvPr>
          <p:cNvSpPr txBox="1"/>
          <p:nvPr/>
        </p:nvSpPr>
        <p:spPr>
          <a:xfrm>
            <a:off x="2881706" y="1969376"/>
            <a:ext cx="22296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Search Grid</a:t>
            </a:r>
          </a:p>
        </p:txBody>
      </p:sp>
    </p:spTree>
    <p:extLst>
      <p:ext uri="{BB962C8B-B14F-4D97-AF65-F5344CB8AC3E}">
        <p14:creationId xmlns:p14="http://schemas.microsoft.com/office/powerpoint/2010/main" val="22757201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95F0CC9-BFF0-4595-81E6-88B4A3F3F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4700" dirty="0">
                <a:cs typeface="Segoe UI"/>
              </a:rPr>
              <a:t>Demo: hyperparameter tuning with Azure ML  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3759131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95F0CC9-BFF0-4595-81E6-88B4A3F3F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4700" dirty="0">
                <a:cs typeface="Segoe UI"/>
              </a:rPr>
              <a:t>Lab</a:t>
            </a:r>
            <a:r>
              <a:rPr lang="nl-NL" sz="4700">
                <a:cs typeface="Segoe UI"/>
              </a:rPr>
              <a:t>_04: Hyperparameter tuning with Azure </a:t>
            </a:r>
            <a:r>
              <a:rPr lang="nl-NL" sz="4700" dirty="0">
                <a:cs typeface="Segoe UI"/>
              </a:rPr>
              <a:t>ML  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94033721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95F0CC9-BFF0-4595-81E6-88B4A3F3F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Hyperparameter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90926491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24703B67-2BEE-44EA-A82A-B20941190682}"/>
              </a:ext>
            </a:extLst>
          </p:cNvPr>
          <p:cNvSpPr/>
          <p:nvPr/>
        </p:nvSpPr>
        <p:spPr bwMode="auto">
          <a:xfrm>
            <a:off x="1015745" y="983430"/>
            <a:ext cx="2275618" cy="33231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D24A84-C164-4BE5-98EA-B20A00FDA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706" y="207134"/>
            <a:ext cx="11336039" cy="758022"/>
          </a:xfrm>
        </p:spPr>
        <p:txBody>
          <a:bodyPr/>
          <a:lstStyle/>
          <a:p>
            <a:r>
              <a:rPr lang="en-US" dirty="0"/>
              <a:t>Data Science Building Blocks Project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24A747A7-FE44-45A8-94D3-B5D3BCF96544}"/>
              </a:ext>
            </a:extLst>
          </p:cNvPr>
          <p:cNvCxnSpPr>
            <a:cxnSpLocks/>
          </p:cNvCxnSpPr>
          <p:nvPr/>
        </p:nvCxnSpPr>
        <p:spPr>
          <a:xfrm>
            <a:off x="2943412" y="2838324"/>
            <a:ext cx="319297" cy="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5038E9B-577C-4712-9A55-31085DF490DD}"/>
              </a:ext>
            </a:extLst>
          </p:cNvPr>
          <p:cNvCxnSpPr>
            <a:cxnSpLocks/>
          </p:cNvCxnSpPr>
          <p:nvPr/>
        </p:nvCxnSpPr>
        <p:spPr>
          <a:xfrm>
            <a:off x="5053604" y="2838324"/>
            <a:ext cx="319297" cy="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FED5DCB4-E541-4A4C-8C8E-18580073F554}"/>
              </a:ext>
            </a:extLst>
          </p:cNvPr>
          <p:cNvCxnSpPr>
            <a:cxnSpLocks/>
          </p:cNvCxnSpPr>
          <p:nvPr/>
        </p:nvCxnSpPr>
        <p:spPr>
          <a:xfrm>
            <a:off x="7175317" y="2820326"/>
            <a:ext cx="319297" cy="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313D4B8-44D4-4119-9670-573BD8BDD19C}"/>
              </a:ext>
            </a:extLst>
          </p:cNvPr>
          <p:cNvCxnSpPr>
            <a:cxnSpLocks/>
          </p:cNvCxnSpPr>
          <p:nvPr/>
        </p:nvCxnSpPr>
        <p:spPr>
          <a:xfrm>
            <a:off x="9313872" y="2812788"/>
            <a:ext cx="319297" cy="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E01BBAB0-3D78-42A0-82F3-BC88A51CF2DD}"/>
              </a:ext>
            </a:extLst>
          </p:cNvPr>
          <p:cNvCxnSpPr>
            <a:cxnSpLocks/>
            <a:stCxn id="78" idx="2"/>
            <a:endCxn id="9" idx="2"/>
          </p:cNvCxnSpPr>
          <p:nvPr/>
        </p:nvCxnSpPr>
        <p:spPr>
          <a:xfrm rot="5400000">
            <a:off x="6391254" y="-178720"/>
            <a:ext cx="12450" cy="8462189"/>
          </a:xfrm>
          <a:prstGeom prst="bentConnector3">
            <a:avLst>
              <a:gd name="adj1" fmla="val 3285717"/>
            </a:avLst>
          </a:prstGeom>
          <a:ln>
            <a:solidFill>
              <a:schemeClr val="tx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4" name="Group 283">
            <a:extLst>
              <a:ext uri="{FF2B5EF4-FFF2-40B4-BE49-F238E27FC236}">
                <a16:creationId xmlns:a16="http://schemas.microsoft.com/office/drawing/2014/main" id="{A5FF9EF8-86B8-4FEF-B7F6-648AF7466B14}"/>
              </a:ext>
            </a:extLst>
          </p:cNvPr>
          <p:cNvGrpSpPr/>
          <p:nvPr/>
        </p:nvGrpSpPr>
        <p:grpSpPr>
          <a:xfrm>
            <a:off x="1112636" y="1296367"/>
            <a:ext cx="2009401" cy="2768945"/>
            <a:chOff x="1186413" y="2450994"/>
            <a:chExt cx="2049694" cy="282446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075502D-4CE5-4706-82B0-EE40DEA0FB89}"/>
                </a:ext>
              </a:extLst>
            </p:cNvPr>
            <p:cNvSpPr txBox="1"/>
            <p:nvPr/>
          </p:nvSpPr>
          <p:spPr>
            <a:xfrm>
              <a:off x="1186413" y="3765690"/>
              <a:ext cx="2015837" cy="440890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</a:pPr>
              <a:r>
                <a:rPr lang="en-US" sz="1029" dirty="0">
                  <a:gradFill>
                    <a:gsLst>
                      <a:gs pos="2917">
                        <a:prstClr val="black"/>
                      </a:gs>
                      <a:gs pos="30000">
                        <a:prstClr val="black"/>
                      </a:gs>
                    </a:gsLst>
                    <a:lin ang="5400000" scaled="0"/>
                  </a:gradFill>
                  <a:latin typeface="Segoe UI"/>
                </a:rPr>
                <a:t>Classical ML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5ADBA8F3-0C55-441D-AAEC-212E43983190}"/>
                </a:ext>
              </a:extLst>
            </p:cNvPr>
            <p:cNvSpPr txBox="1"/>
            <p:nvPr/>
          </p:nvSpPr>
          <p:spPr>
            <a:xfrm>
              <a:off x="1220270" y="4834572"/>
              <a:ext cx="2015837" cy="440890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</a:pPr>
              <a:r>
                <a:rPr lang="en-US" sz="1029" dirty="0">
                  <a:gradFill>
                    <a:gsLst>
                      <a:gs pos="2917">
                        <a:prstClr val="black"/>
                      </a:gs>
                      <a:gs pos="30000">
                        <a:prstClr val="black"/>
                      </a:gs>
                    </a:gsLst>
                    <a:lin ang="5400000" scaled="0"/>
                  </a:gradFill>
                  <a:latin typeface="Segoe UI"/>
                </a:rPr>
                <a:t>Deep learning</a:t>
              </a:r>
            </a:p>
          </p:txBody>
        </p: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469EAB50-EBA9-4DEE-90B7-4A9CF5B66647}"/>
                </a:ext>
              </a:extLst>
            </p:cNvPr>
            <p:cNvGrpSpPr/>
            <p:nvPr/>
          </p:nvGrpSpPr>
          <p:grpSpPr>
            <a:xfrm>
              <a:off x="1455981" y="2450994"/>
              <a:ext cx="1599571" cy="2811271"/>
              <a:chOff x="1455981" y="2450994"/>
              <a:chExt cx="1599571" cy="2811271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F0406A5-EE37-49A6-9C8A-06AFEA379762}"/>
                  </a:ext>
                </a:extLst>
              </p:cNvPr>
              <p:cNvSpPr txBox="1"/>
              <p:nvPr/>
            </p:nvSpPr>
            <p:spPr>
              <a:xfrm>
                <a:off x="1455981" y="2450994"/>
                <a:ext cx="1597919" cy="55028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914367"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1372" dirty="0">
                    <a:gradFill>
                      <a:gsLst>
                        <a:gs pos="2917">
                          <a:prstClr val="black"/>
                        </a:gs>
                        <a:gs pos="30000">
                          <a:prstClr val="black"/>
                        </a:gs>
                      </a:gsLst>
                      <a:lin ang="5400000" scaled="0"/>
                    </a:gradFill>
                    <a:latin typeface="Segoe UI Semibold"/>
                  </a:rPr>
                  <a:t>Experimentation</a:t>
                </a:r>
              </a:p>
            </p:txBody>
          </p: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1595755-F460-4360-98F0-3CAFAAA91CF6}"/>
                  </a:ext>
                </a:extLst>
              </p:cNvPr>
              <p:cNvGrpSpPr/>
              <p:nvPr/>
            </p:nvGrpSpPr>
            <p:grpSpPr>
              <a:xfrm>
                <a:off x="1455981" y="2457539"/>
                <a:ext cx="1599571" cy="2804726"/>
                <a:chOff x="3208859" y="4070542"/>
                <a:chExt cx="1458309" cy="2411828"/>
              </a:xfrm>
            </p:grpSpPr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0C1F3467-7240-4443-9238-C1B9E33ADBA6}"/>
                    </a:ext>
                  </a:extLst>
                </p:cNvPr>
                <p:cNvSpPr/>
                <p:nvPr/>
              </p:nvSpPr>
              <p:spPr bwMode="auto">
                <a:xfrm>
                  <a:off x="3208859" y="4070542"/>
                  <a:ext cx="1456803" cy="2411828"/>
                </a:xfrm>
                <a:prstGeom prst="rect">
                  <a:avLst/>
                </a:prstGeom>
                <a:noFill/>
                <a:ln w="12700">
                  <a:solidFill>
                    <a:schemeClr val="tx2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10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353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89135A93-B12F-461D-BD1D-B1A00D97B8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208859" y="4541668"/>
                  <a:ext cx="1458309" cy="0"/>
                </a:xfrm>
                <a:prstGeom prst="line">
                  <a:avLst/>
                </a:prstGeom>
                <a:ln w="12700">
                  <a:solidFill>
                    <a:schemeClr val="tx2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306D6DB3-B9D9-452E-A0D9-5D80F78F7CD0}"/>
                  </a:ext>
                </a:extLst>
              </p:cNvPr>
              <p:cNvGrpSpPr/>
              <p:nvPr/>
            </p:nvGrpSpPr>
            <p:grpSpPr>
              <a:xfrm>
                <a:off x="1977313" y="4260192"/>
                <a:ext cx="604535" cy="514992"/>
                <a:chOff x="3097731" y="3411002"/>
                <a:chExt cx="3912131" cy="3332680"/>
              </a:xfrm>
            </p:grpSpPr>
            <p:sp>
              <p:nvSpPr>
                <p:cNvPr id="117" name="Freeform: Shape 399">
                  <a:extLst>
                    <a:ext uri="{FF2B5EF4-FFF2-40B4-BE49-F238E27FC236}">
                      <a16:creationId xmlns:a16="http://schemas.microsoft.com/office/drawing/2014/main" id="{2FCFA153-7062-4ABB-8E36-6A7B9ABE3017}"/>
                    </a:ext>
                  </a:extLst>
                </p:cNvPr>
                <p:cNvSpPr/>
                <p:nvPr/>
              </p:nvSpPr>
              <p:spPr bwMode="auto">
                <a:xfrm>
                  <a:off x="3097731" y="3411002"/>
                  <a:ext cx="3912131" cy="3326728"/>
                </a:xfrm>
                <a:custGeom>
                  <a:avLst/>
                  <a:gdLst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456164 w 4510936"/>
                    <a:gd name="connsiteY13" fmla="*/ 2623998 h 3835942"/>
                    <a:gd name="connsiteX14" fmla="*/ 2009850 w 4510936"/>
                    <a:gd name="connsiteY14" fmla="*/ 3835942 h 3835942"/>
                    <a:gd name="connsiteX15" fmla="*/ 1789458 w 4510936"/>
                    <a:gd name="connsiteY15" fmla="*/ 3835942 h 3835942"/>
                    <a:gd name="connsiteX16" fmla="*/ 1792429 w 4510936"/>
                    <a:gd name="connsiteY16" fmla="*/ 3610035 h 3835942"/>
                    <a:gd name="connsiteX17" fmla="*/ 1770743 w 4510936"/>
                    <a:gd name="connsiteY17" fmla="*/ 2832642 h 3835942"/>
                    <a:gd name="connsiteX18" fmla="*/ 1081314 w 4510936"/>
                    <a:gd name="connsiteY18" fmla="*/ 2061571 h 3835942"/>
                    <a:gd name="connsiteX19" fmla="*/ 1562100 w 4510936"/>
                    <a:gd name="connsiteY19" fmla="*/ 1896471 h 3835942"/>
                    <a:gd name="connsiteX20" fmla="*/ 1034142 w 4510936"/>
                    <a:gd name="connsiteY20" fmla="*/ 1807570 h 3835942"/>
                    <a:gd name="connsiteX21" fmla="*/ 1676400 w 4510936"/>
                    <a:gd name="connsiteY21" fmla="*/ 1096370 h 3835942"/>
                    <a:gd name="connsiteX22" fmla="*/ 1919514 w 4510936"/>
                    <a:gd name="connsiteY22" fmla="*/ 1168942 h 3835942"/>
                    <a:gd name="connsiteX23" fmla="*/ 1850570 w 4510936"/>
                    <a:gd name="connsiteY23" fmla="*/ 2130513 h 3835942"/>
                    <a:gd name="connsiteX24" fmla="*/ 2148114 w 4510936"/>
                    <a:gd name="connsiteY24" fmla="*/ 1901913 h 3835942"/>
                    <a:gd name="connsiteX25" fmla="*/ 2674257 w 4510936"/>
                    <a:gd name="connsiteY25" fmla="*/ 1626142 h 3835942"/>
                    <a:gd name="connsiteX26" fmla="*/ 2238828 w 4510936"/>
                    <a:gd name="connsiteY26" fmla="*/ 1651542 h 3835942"/>
                    <a:gd name="connsiteX27" fmla="*/ 2188028 w 4510936"/>
                    <a:gd name="connsiteY27" fmla="*/ 1194342 h 3835942"/>
                    <a:gd name="connsiteX28" fmla="*/ 2623457 w 4510936"/>
                    <a:gd name="connsiteY28" fmla="*/ 1212485 h 3835942"/>
                    <a:gd name="connsiteX29" fmla="*/ 3131457 w 4510936"/>
                    <a:gd name="connsiteY29" fmla="*/ 1528170 h 3835942"/>
                    <a:gd name="connsiteX30" fmla="*/ 3458028 w 4510936"/>
                    <a:gd name="connsiteY30" fmla="*/ 1742256 h 3835942"/>
                    <a:gd name="connsiteX31" fmla="*/ 3721099 w 4510936"/>
                    <a:gd name="connsiteY31" fmla="*/ 2203084 h 3835942"/>
                    <a:gd name="connsiteX32" fmla="*/ 3599542 w 4510936"/>
                    <a:gd name="connsiteY32" fmla="*/ 1528170 h 3835942"/>
                    <a:gd name="connsiteX33" fmla="*/ 3900714 w 4510936"/>
                    <a:gd name="connsiteY33" fmla="*/ 1212485 h 3835942"/>
                    <a:gd name="connsiteX34" fmla="*/ 3358243 w 4510936"/>
                    <a:gd name="connsiteY34" fmla="*/ 1319527 h 3835942"/>
                    <a:gd name="connsiteX35" fmla="*/ 2895600 w 4510936"/>
                    <a:gd name="connsiteY35" fmla="*/ 1132656 h 3835942"/>
                    <a:gd name="connsiteX36" fmla="*/ 3218542 w 4510936"/>
                    <a:gd name="connsiteY36" fmla="*/ 617399 h 3835942"/>
                    <a:gd name="connsiteX37" fmla="*/ 2715985 w 4510936"/>
                    <a:gd name="connsiteY37" fmla="*/ 947598 h 3835942"/>
                    <a:gd name="connsiteX38" fmla="*/ 1948542 w 4510936"/>
                    <a:gd name="connsiteY38" fmla="*/ 925827 h 3835942"/>
                    <a:gd name="connsiteX39" fmla="*/ 2062843 w 4510936"/>
                    <a:gd name="connsiteY39" fmla="*/ 403313 h 3835942"/>
                    <a:gd name="connsiteX40" fmla="*/ 1816101 w 4510936"/>
                    <a:gd name="connsiteY40" fmla="*/ 780685 h 3835942"/>
                    <a:gd name="connsiteX41" fmla="*/ 1455057 w 4510936"/>
                    <a:gd name="connsiteY41" fmla="*/ 898614 h 3835942"/>
                    <a:gd name="connsiteX42" fmla="*/ 1010556 w 4510936"/>
                    <a:gd name="connsiteY42" fmla="*/ 677270 h 3835942"/>
                    <a:gd name="connsiteX43" fmla="*/ 1248228 w 4510936"/>
                    <a:gd name="connsiteY43" fmla="*/ 994770 h 3835942"/>
                    <a:gd name="connsiteX44" fmla="*/ 801914 w 4510936"/>
                    <a:gd name="connsiteY44" fmla="*/ 1571713 h 3835942"/>
                    <a:gd name="connsiteX45" fmla="*/ 542471 w 4510936"/>
                    <a:gd name="connsiteY45" fmla="*/ 1132656 h 3835942"/>
                    <a:gd name="connsiteX46" fmla="*/ 812800 w 4510936"/>
                    <a:gd name="connsiteY46" fmla="*/ 1843856 h 3835942"/>
                    <a:gd name="connsiteX47" fmla="*/ 925285 w 4510936"/>
                    <a:gd name="connsiteY47" fmla="*/ 2235742 h 3835942"/>
                    <a:gd name="connsiteX48" fmla="*/ 651328 w 4510936"/>
                    <a:gd name="connsiteY48" fmla="*/ 2607670 h 3835942"/>
                    <a:gd name="connsiteX49" fmla="*/ 1063171 w 4510936"/>
                    <a:gd name="connsiteY49" fmla="*/ 2408098 h 3835942"/>
                    <a:gd name="connsiteX50" fmla="*/ 1556657 w 4510936"/>
                    <a:gd name="connsiteY50" fmla="*/ 2852599 h 3835942"/>
                    <a:gd name="connsiteX51" fmla="*/ 1580115 w 4510936"/>
                    <a:gd name="connsiteY51" fmla="*/ 3729193 h 3835942"/>
                    <a:gd name="connsiteX52" fmla="*/ 1581642 w 4510936"/>
                    <a:gd name="connsiteY52" fmla="*/ 3835942 h 3835942"/>
                    <a:gd name="connsiteX53" fmla="*/ 1113971 w 4510936"/>
                    <a:gd name="connsiteY53" fmla="*/ 3835942 h 3835942"/>
                    <a:gd name="connsiteX54" fmla="*/ 836413 w 4510936"/>
                    <a:gd name="connsiteY54" fmla="*/ 3086585 h 3835942"/>
                    <a:gd name="connsiteX55" fmla="*/ 116170 w 4510936"/>
                    <a:gd name="connsiteY55" fmla="*/ 2308285 h 3835942"/>
                    <a:gd name="connsiteX56" fmla="*/ 118297 w 4510936"/>
                    <a:gd name="connsiteY56" fmla="*/ 2287181 h 3835942"/>
                    <a:gd name="connsiteX57" fmla="*/ 98842 w 4510936"/>
                    <a:gd name="connsiteY57" fmla="*/ 2263602 h 3835942"/>
                    <a:gd name="connsiteX58" fmla="*/ 0 w 4510936"/>
                    <a:gd name="connsiteY58" fmla="*/ 1940013 h 3835942"/>
                    <a:gd name="connsiteX59" fmla="*/ 98842 w 4510936"/>
                    <a:gd name="connsiteY59" fmla="*/ 1616424 h 3835942"/>
                    <a:gd name="connsiteX60" fmla="*/ 158494 w 4510936"/>
                    <a:gd name="connsiteY60" fmla="*/ 1544125 h 3835942"/>
                    <a:gd name="connsiteX61" fmla="*/ 138294 w 4510936"/>
                    <a:gd name="connsiteY61" fmla="*/ 1479051 h 3835942"/>
                    <a:gd name="connsiteX62" fmla="*/ 124645 w 4510936"/>
                    <a:gd name="connsiteY62" fmla="*/ 1343654 h 3835942"/>
                    <a:gd name="connsiteX63" fmla="*/ 534966 w 4510936"/>
                    <a:gd name="connsiteY63" fmla="*/ 724623 h 3835942"/>
                    <a:gd name="connsiteX64" fmla="*/ 655270 w 4510936"/>
                    <a:gd name="connsiteY64" fmla="*/ 687278 h 3835942"/>
                    <a:gd name="connsiteX65" fmla="*/ 663127 w 4510936"/>
                    <a:gd name="connsiteY65" fmla="*/ 661967 h 3835942"/>
                    <a:gd name="connsiteX66" fmla="*/ 1282159 w 4510936"/>
                    <a:gd name="connsiteY66" fmla="*/ 251645 h 3835942"/>
                    <a:gd name="connsiteX67" fmla="*/ 1417556 w 4510936"/>
                    <a:gd name="connsiteY67" fmla="*/ 265294 h 3835942"/>
                    <a:gd name="connsiteX68" fmla="*/ 1421411 w 4510936"/>
                    <a:gd name="connsiteY68" fmla="*/ 266491 h 3835942"/>
                    <a:gd name="connsiteX69" fmla="*/ 1478933 w 4510936"/>
                    <a:gd name="connsiteY69" fmla="*/ 196773 h 3835942"/>
                    <a:gd name="connsiteX70" fmla="*/ 1953986 w 4510936"/>
                    <a:gd name="connsiteY7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456164 w 4510936"/>
                    <a:gd name="connsiteY13" fmla="*/ 2623998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456164 w 4510936"/>
                    <a:gd name="connsiteY13" fmla="*/ 2623998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1063171 w 4510936"/>
                    <a:gd name="connsiteY49" fmla="*/ 2408098 h 3835942"/>
                    <a:gd name="connsiteX50" fmla="*/ 1556657 w 4510936"/>
                    <a:gd name="connsiteY50" fmla="*/ 2852599 h 3835942"/>
                    <a:gd name="connsiteX51" fmla="*/ 1580115 w 4510936"/>
                    <a:gd name="connsiteY51" fmla="*/ 3729193 h 3835942"/>
                    <a:gd name="connsiteX52" fmla="*/ 1581642 w 4510936"/>
                    <a:gd name="connsiteY52" fmla="*/ 3835942 h 3835942"/>
                    <a:gd name="connsiteX53" fmla="*/ 1113971 w 4510936"/>
                    <a:gd name="connsiteY53" fmla="*/ 3835942 h 3835942"/>
                    <a:gd name="connsiteX54" fmla="*/ 836413 w 4510936"/>
                    <a:gd name="connsiteY54" fmla="*/ 3086585 h 3835942"/>
                    <a:gd name="connsiteX55" fmla="*/ 116170 w 4510936"/>
                    <a:gd name="connsiteY55" fmla="*/ 2308285 h 3835942"/>
                    <a:gd name="connsiteX56" fmla="*/ 118297 w 4510936"/>
                    <a:gd name="connsiteY56" fmla="*/ 2287181 h 3835942"/>
                    <a:gd name="connsiteX57" fmla="*/ 98842 w 4510936"/>
                    <a:gd name="connsiteY57" fmla="*/ 2263602 h 3835942"/>
                    <a:gd name="connsiteX58" fmla="*/ 0 w 4510936"/>
                    <a:gd name="connsiteY58" fmla="*/ 1940013 h 3835942"/>
                    <a:gd name="connsiteX59" fmla="*/ 98842 w 4510936"/>
                    <a:gd name="connsiteY59" fmla="*/ 1616424 h 3835942"/>
                    <a:gd name="connsiteX60" fmla="*/ 158494 w 4510936"/>
                    <a:gd name="connsiteY60" fmla="*/ 1544125 h 3835942"/>
                    <a:gd name="connsiteX61" fmla="*/ 138294 w 4510936"/>
                    <a:gd name="connsiteY61" fmla="*/ 1479051 h 3835942"/>
                    <a:gd name="connsiteX62" fmla="*/ 124645 w 4510936"/>
                    <a:gd name="connsiteY62" fmla="*/ 1343654 h 3835942"/>
                    <a:gd name="connsiteX63" fmla="*/ 534966 w 4510936"/>
                    <a:gd name="connsiteY63" fmla="*/ 724623 h 3835942"/>
                    <a:gd name="connsiteX64" fmla="*/ 655270 w 4510936"/>
                    <a:gd name="connsiteY64" fmla="*/ 687278 h 3835942"/>
                    <a:gd name="connsiteX65" fmla="*/ 663127 w 4510936"/>
                    <a:gd name="connsiteY65" fmla="*/ 661967 h 3835942"/>
                    <a:gd name="connsiteX66" fmla="*/ 1282159 w 4510936"/>
                    <a:gd name="connsiteY66" fmla="*/ 251645 h 3835942"/>
                    <a:gd name="connsiteX67" fmla="*/ 1417556 w 4510936"/>
                    <a:gd name="connsiteY67" fmla="*/ 265294 h 3835942"/>
                    <a:gd name="connsiteX68" fmla="*/ 1421411 w 4510936"/>
                    <a:gd name="connsiteY68" fmla="*/ 266491 h 3835942"/>
                    <a:gd name="connsiteX69" fmla="*/ 1478933 w 4510936"/>
                    <a:gd name="connsiteY69" fmla="*/ 196773 h 3835942"/>
                    <a:gd name="connsiteX70" fmla="*/ 1953986 w 4510936"/>
                    <a:gd name="connsiteY7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1556657 w 4510936"/>
                    <a:gd name="connsiteY49" fmla="*/ 2852599 h 3835942"/>
                    <a:gd name="connsiteX50" fmla="*/ 1580115 w 4510936"/>
                    <a:gd name="connsiteY50" fmla="*/ 3729193 h 3835942"/>
                    <a:gd name="connsiteX51" fmla="*/ 1581642 w 4510936"/>
                    <a:gd name="connsiteY51" fmla="*/ 3835942 h 3835942"/>
                    <a:gd name="connsiteX52" fmla="*/ 1113971 w 4510936"/>
                    <a:gd name="connsiteY52" fmla="*/ 3835942 h 3835942"/>
                    <a:gd name="connsiteX53" fmla="*/ 836413 w 4510936"/>
                    <a:gd name="connsiteY53" fmla="*/ 3086585 h 3835942"/>
                    <a:gd name="connsiteX54" fmla="*/ 116170 w 4510936"/>
                    <a:gd name="connsiteY54" fmla="*/ 2308285 h 3835942"/>
                    <a:gd name="connsiteX55" fmla="*/ 118297 w 4510936"/>
                    <a:gd name="connsiteY55" fmla="*/ 2287181 h 3835942"/>
                    <a:gd name="connsiteX56" fmla="*/ 98842 w 4510936"/>
                    <a:gd name="connsiteY56" fmla="*/ 2263602 h 3835942"/>
                    <a:gd name="connsiteX57" fmla="*/ 0 w 4510936"/>
                    <a:gd name="connsiteY57" fmla="*/ 1940013 h 3835942"/>
                    <a:gd name="connsiteX58" fmla="*/ 98842 w 4510936"/>
                    <a:gd name="connsiteY58" fmla="*/ 1616424 h 3835942"/>
                    <a:gd name="connsiteX59" fmla="*/ 158494 w 4510936"/>
                    <a:gd name="connsiteY59" fmla="*/ 1544125 h 3835942"/>
                    <a:gd name="connsiteX60" fmla="*/ 138294 w 4510936"/>
                    <a:gd name="connsiteY60" fmla="*/ 1479051 h 3835942"/>
                    <a:gd name="connsiteX61" fmla="*/ 124645 w 4510936"/>
                    <a:gd name="connsiteY61" fmla="*/ 1343654 h 3835942"/>
                    <a:gd name="connsiteX62" fmla="*/ 534966 w 4510936"/>
                    <a:gd name="connsiteY62" fmla="*/ 724623 h 3835942"/>
                    <a:gd name="connsiteX63" fmla="*/ 655270 w 4510936"/>
                    <a:gd name="connsiteY63" fmla="*/ 687278 h 3835942"/>
                    <a:gd name="connsiteX64" fmla="*/ 663127 w 4510936"/>
                    <a:gd name="connsiteY64" fmla="*/ 661967 h 3835942"/>
                    <a:gd name="connsiteX65" fmla="*/ 1282159 w 4510936"/>
                    <a:gd name="connsiteY65" fmla="*/ 251645 h 3835942"/>
                    <a:gd name="connsiteX66" fmla="*/ 1417556 w 4510936"/>
                    <a:gd name="connsiteY66" fmla="*/ 265294 h 3835942"/>
                    <a:gd name="connsiteX67" fmla="*/ 1421411 w 4510936"/>
                    <a:gd name="connsiteY67" fmla="*/ 266491 h 3835942"/>
                    <a:gd name="connsiteX68" fmla="*/ 1478933 w 4510936"/>
                    <a:gd name="connsiteY68" fmla="*/ 196773 h 3835942"/>
                    <a:gd name="connsiteX69" fmla="*/ 1953986 w 4510936"/>
                    <a:gd name="connsiteY69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1556657 w 4510936"/>
                    <a:gd name="connsiteY48" fmla="*/ 2852599 h 3835942"/>
                    <a:gd name="connsiteX49" fmla="*/ 1580115 w 4510936"/>
                    <a:gd name="connsiteY49" fmla="*/ 3729193 h 3835942"/>
                    <a:gd name="connsiteX50" fmla="*/ 1581642 w 4510936"/>
                    <a:gd name="connsiteY50" fmla="*/ 3835942 h 3835942"/>
                    <a:gd name="connsiteX51" fmla="*/ 1113971 w 4510936"/>
                    <a:gd name="connsiteY51" fmla="*/ 3835942 h 3835942"/>
                    <a:gd name="connsiteX52" fmla="*/ 836413 w 4510936"/>
                    <a:gd name="connsiteY52" fmla="*/ 3086585 h 3835942"/>
                    <a:gd name="connsiteX53" fmla="*/ 116170 w 4510936"/>
                    <a:gd name="connsiteY53" fmla="*/ 2308285 h 3835942"/>
                    <a:gd name="connsiteX54" fmla="*/ 118297 w 4510936"/>
                    <a:gd name="connsiteY54" fmla="*/ 2287181 h 3835942"/>
                    <a:gd name="connsiteX55" fmla="*/ 98842 w 4510936"/>
                    <a:gd name="connsiteY55" fmla="*/ 2263602 h 3835942"/>
                    <a:gd name="connsiteX56" fmla="*/ 0 w 4510936"/>
                    <a:gd name="connsiteY56" fmla="*/ 1940013 h 3835942"/>
                    <a:gd name="connsiteX57" fmla="*/ 98842 w 4510936"/>
                    <a:gd name="connsiteY57" fmla="*/ 1616424 h 3835942"/>
                    <a:gd name="connsiteX58" fmla="*/ 158494 w 4510936"/>
                    <a:gd name="connsiteY58" fmla="*/ 1544125 h 3835942"/>
                    <a:gd name="connsiteX59" fmla="*/ 138294 w 4510936"/>
                    <a:gd name="connsiteY59" fmla="*/ 1479051 h 3835942"/>
                    <a:gd name="connsiteX60" fmla="*/ 124645 w 4510936"/>
                    <a:gd name="connsiteY60" fmla="*/ 1343654 h 3835942"/>
                    <a:gd name="connsiteX61" fmla="*/ 534966 w 4510936"/>
                    <a:gd name="connsiteY61" fmla="*/ 724623 h 3835942"/>
                    <a:gd name="connsiteX62" fmla="*/ 655270 w 4510936"/>
                    <a:gd name="connsiteY62" fmla="*/ 687278 h 3835942"/>
                    <a:gd name="connsiteX63" fmla="*/ 663127 w 4510936"/>
                    <a:gd name="connsiteY63" fmla="*/ 661967 h 3835942"/>
                    <a:gd name="connsiteX64" fmla="*/ 1282159 w 4510936"/>
                    <a:gd name="connsiteY64" fmla="*/ 251645 h 3835942"/>
                    <a:gd name="connsiteX65" fmla="*/ 1417556 w 4510936"/>
                    <a:gd name="connsiteY65" fmla="*/ 265294 h 3835942"/>
                    <a:gd name="connsiteX66" fmla="*/ 1421411 w 4510936"/>
                    <a:gd name="connsiteY66" fmla="*/ 266491 h 3835942"/>
                    <a:gd name="connsiteX67" fmla="*/ 1478933 w 4510936"/>
                    <a:gd name="connsiteY67" fmla="*/ 196773 h 3835942"/>
                    <a:gd name="connsiteX68" fmla="*/ 1953986 w 4510936"/>
                    <a:gd name="connsiteY68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1556657 w 4510936"/>
                    <a:gd name="connsiteY47" fmla="*/ 2852599 h 3835942"/>
                    <a:gd name="connsiteX48" fmla="*/ 1580115 w 4510936"/>
                    <a:gd name="connsiteY48" fmla="*/ 3729193 h 3835942"/>
                    <a:gd name="connsiteX49" fmla="*/ 1581642 w 4510936"/>
                    <a:gd name="connsiteY49" fmla="*/ 3835942 h 3835942"/>
                    <a:gd name="connsiteX50" fmla="*/ 1113971 w 4510936"/>
                    <a:gd name="connsiteY50" fmla="*/ 3835942 h 3835942"/>
                    <a:gd name="connsiteX51" fmla="*/ 836413 w 4510936"/>
                    <a:gd name="connsiteY51" fmla="*/ 3086585 h 3835942"/>
                    <a:gd name="connsiteX52" fmla="*/ 116170 w 4510936"/>
                    <a:gd name="connsiteY52" fmla="*/ 2308285 h 3835942"/>
                    <a:gd name="connsiteX53" fmla="*/ 118297 w 4510936"/>
                    <a:gd name="connsiteY53" fmla="*/ 2287181 h 3835942"/>
                    <a:gd name="connsiteX54" fmla="*/ 98842 w 4510936"/>
                    <a:gd name="connsiteY54" fmla="*/ 2263602 h 3835942"/>
                    <a:gd name="connsiteX55" fmla="*/ 0 w 4510936"/>
                    <a:gd name="connsiteY55" fmla="*/ 1940013 h 3835942"/>
                    <a:gd name="connsiteX56" fmla="*/ 98842 w 4510936"/>
                    <a:gd name="connsiteY56" fmla="*/ 1616424 h 3835942"/>
                    <a:gd name="connsiteX57" fmla="*/ 158494 w 4510936"/>
                    <a:gd name="connsiteY57" fmla="*/ 1544125 h 3835942"/>
                    <a:gd name="connsiteX58" fmla="*/ 138294 w 4510936"/>
                    <a:gd name="connsiteY58" fmla="*/ 1479051 h 3835942"/>
                    <a:gd name="connsiteX59" fmla="*/ 124645 w 4510936"/>
                    <a:gd name="connsiteY59" fmla="*/ 1343654 h 3835942"/>
                    <a:gd name="connsiteX60" fmla="*/ 534966 w 4510936"/>
                    <a:gd name="connsiteY60" fmla="*/ 724623 h 3835942"/>
                    <a:gd name="connsiteX61" fmla="*/ 655270 w 4510936"/>
                    <a:gd name="connsiteY61" fmla="*/ 687278 h 3835942"/>
                    <a:gd name="connsiteX62" fmla="*/ 663127 w 4510936"/>
                    <a:gd name="connsiteY62" fmla="*/ 661967 h 3835942"/>
                    <a:gd name="connsiteX63" fmla="*/ 1282159 w 4510936"/>
                    <a:gd name="connsiteY63" fmla="*/ 251645 h 3835942"/>
                    <a:gd name="connsiteX64" fmla="*/ 1417556 w 4510936"/>
                    <a:gd name="connsiteY64" fmla="*/ 265294 h 3835942"/>
                    <a:gd name="connsiteX65" fmla="*/ 1421411 w 4510936"/>
                    <a:gd name="connsiteY65" fmla="*/ 266491 h 3835942"/>
                    <a:gd name="connsiteX66" fmla="*/ 1478933 w 4510936"/>
                    <a:gd name="connsiteY66" fmla="*/ 196773 h 3835942"/>
                    <a:gd name="connsiteX67" fmla="*/ 1953986 w 4510936"/>
                    <a:gd name="connsiteY67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1556657 w 4510936"/>
                    <a:gd name="connsiteY46" fmla="*/ 2852599 h 3835942"/>
                    <a:gd name="connsiteX47" fmla="*/ 1580115 w 4510936"/>
                    <a:gd name="connsiteY47" fmla="*/ 3729193 h 3835942"/>
                    <a:gd name="connsiteX48" fmla="*/ 1581642 w 4510936"/>
                    <a:gd name="connsiteY48" fmla="*/ 3835942 h 3835942"/>
                    <a:gd name="connsiteX49" fmla="*/ 1113971 w 4510936"/>
                    <a:gd name="connsiteY49" fmla="*/ 3835942 h 3835942"/>
                    <a:gd name="connsiteX50" fmla="*/ 836413 w 4510936"/>
                    <a:gd name="connsiteY50" fmla="*/ 3086585 h 3835942"/>
                    <a:gd name="connsiteX51" fmla="*/ 116170 w 4510936"/>
                    <a:gd name="connsiteY51" fmla="*/ 2308285 h 3835942"/>
                    <a:gd name="connsiteX52" fmla="*/ 118297 w 4510936"/>
                    <a:gd name="connsiteY52" fmla="*/ 2287181 h 3835942"/>
                    <a:gd name="connsiteX53" fmla="*/ 98842 w 4510936"/>
                    <a:gd name="connsiteY53" fmla="*/ 2263602 h 3835942"/>
                    <a:gd name="connsiteX54" fmla="*/ 0 w 4510936"/>
                    <a:gd name="connsiteY54" fmla="*/ 1940013 h 3835942"/>
                    <a:gd name="connsiteX55" fmla="*/ 98842 w 4510936"/>
                    <a:gd name="connsiteY55" fmla="*/ 1616424 h 3835942"/>
                    <a:gd name="connsiteX56" fmla="*/ 158494 w 4510936"/>
                    <a:gd name="connsiteY56" fmla="*/ 1544125 h 3835942"/>
                    <a:gd name="connsiteX57" fmla="*/ 138294 w 4510936"/>
                    <a:gd name="connsiteY57" fmla="*/ 1479051 h 3835942"/>
                    <a:gd name="connsiteX58" fmla="*/ 124645 w 4510936"/>
                    <a:gd name="connsiteY58" fmla="*/ 1343654 h 3835942"/>
                    <a:gd name="connsiteX59" fmla="*/ 534966 w 4510936"/>
                    <a:gd name="connsiteY59" fmla="*/ 724623 h 3835942"/>
                    <a:gd name="connsiteX60" fmla="*/ 655270 w 4510936"/>
                    <a:gd name="connsiteY60" fmla="*/ 687278 h 3835942"/>
                    <a:gd name="connsiteX61" fmla="*/ 663127 w 4510936"/>
                    <a:gd name="connsiteY61" fmla="*/ 661967 h 3835942"/>
                    <a:gd name="connsiteX62" fmla="*/ 1282159 w 4510936"/>
                    <a:gd name="connsiteY62" fmla="*/ 251645 h 3835942"/>
                    <a:gd name="connsiteX63" fmla="*/ 1417556 w 4510936"/>
                    <a:gd name="connsiteY63" fmla="*/ 265294 h 3835942"/>
                    <a:gd name="connsiteX64" fmla="*/ 1421411 w 4510936"/>
                    <a:gd name="connsiteY64" fmla="*/ 266491 h 3835942"/>
                    <a:gd name="connsiteX65" fmla="*/ 1478933 w 4510936"/>
                    <a:gd name="connsiteY65" fmla="*/ 196773 h 3835942"/>
                    <a:gd name="connsiteX66" fmla="*/ 1953986 w 4510936"/>
                    <a:gd name="connsiteY66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1556657 w 4510936"/>
                    <a:gd name="connsiteY45" fmla="*/ 2852599 h 3835942"/>
                    <a:gd name="connsiteX46" fmla="*/ 1580115 w 4510936"/>
                    <a:gd name="connsiteY46" fmla="*/ 3729193 h 3835942"/>
                    <a:gd name="connsiteX47" fmla="*/ 1581642 w 4510936"/>
                    <a:gd name="connsiteY47" fmla="*/ 3835942 h 3835942"/>
                    <a:gd name="connsiteX48" fmla="*/ 1113971 w 4510936"/>
                    <a:gd name="connsiteY48" fmla="*/ 3835942 h 3835942"/>
                    <a:gd name="connsiteX49" fmla="*/ 836413 w 4510936"/>
                    <a:gd name="connsiteY49" fmla="*/ 3086585 h 3835942"/>
                    <a:gd name="connsiteX50" fmla="*/ 116170 w 4510936"/>
                    <a:gd name="connsiteY50" fmla="*/ 2308285 h 3835942"/>
                    <a:gd name="connsiteX51" fmla="*/ 118297 w 4510936"/>
                    <a:gd name="connsiteY51" fmla="*/ 2287181 h 3835942"/>
                    <a:gd name="connsiteX52" fmla="*/ 98842 w 4510936"/>
                    <a:gd name="connsiteY52" fmla="*/ 2263602 h 3835942"/>
                    <a:gd name="connsiteX53" fmla="*/ 0 w 4510936"/>
                    <a:gd name="connsiteY53" fmla="*/ 1940013 h 3835942"/>
                    <a:gd name="connsiteX54" fmla="*/ 98842 w 4510936"/>
                    <a:gd name="connsiteY54" fmla="*/ 1616424 h 3835942"/>
                    <a:gd name="connsiteX55" fmla="*/ 158494 w 4510936"/>
                    <a:gd name="connsiteY55" fmla="*/ 1544125 h 3835942"/>
                    <a:gd name="connsiteX56" fmla="*/ 138294 w 4510936"/>
                    <a:gd name="connsiteY56" fmla="*/ 1479051 h 3835942"/>
                    <a:gd name="connsiteX57" fmla="*/ 124645 w 4510936"/>
                    <a:gd name="connsiteY57" fmla="*/ 1343654 h 3835942"/>
                    <a:gd name="connsiteX58" fmla="*/ 534966 w 4510936"/>
                    <a:gd name="connsiteY58" fmla="*/ 724623 h 3835942"/>
                    <a:gd name="connsiteX59" fmla="*/ 655270 w 4510936"/>
                    <a:gd name="connsiteY59" fmla="*/ 687278 h 3835942"/>
                    <a:gd name="connsiteX60" fmla="*/ 663127 w 4510936"/>
                    <a:gd name="connsiteY60" fmla="*/ 661967 h 3835942"/>
                    <a:gd name="connsiteX61" fmla="*/ 1282159 w 4510936"/>
                    <a:gd name="connsiteY61" fmla="*/ 251645 h 3835942"/>
                    <a:gd name="connsiteX62" fmla="*/ 1417556 w 4510936"/>
                    <a:gd name="connsiteY62" fmla="*/ 265294 h 3835942"/>
                    <a:gd name="connsiteX63" fmla="*/ 1421411 w 4510936"/>
                    <a:gd name="connsiteY63" fmla="*/ 266491 h 3835942"/>
                    <a:gd name="connsiteX64" fmla="*/ 1478933 w 4510936"/>
                    <a:gd name="connsiteY64" fmla="*/ 196773 h 3835942"/>
                    <a:gd name="connsiteX65" fmla="*/ 1953986 w 4510936"/>
                    <a:gd name="connsiteY65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556657 w 4510936"/>
                    <a:gd name="connsiteY44" fmla="*/ 2852599 h 3835942"/>
                    <a:gd name="connsiteX45" fmla="*/ 1580115 w 4510936"/>
                    <a:gd name="connsiteY45" fmla="*/ 3729193 h 3835942"/>
                    <a:gd name="connsiteX46" fmla="*/ 1581642 w 4510936"/>
                    <a:gd name="connsiteY46" fmla="*/ 3835942 h 3835942"/>
                    <a:gd name="connsiteX47" fmla="*/ 1113971 w 4510936"/>
                    <a:gd name="connsiteY47" fmla="*/ 3835942 h 3835942"/>
                    <a:gd name="connsiteX48" fmla="*/ 836413 w 4510936"/>
                    <a:gd name="connsiteY48" fmla="*/ 3086585 h 3835942"/>
                    <a:gd name="connsiteX49" fmla="*/ 116170 w 4510936"/>
                    <a:gd name="connsiteY49" fmla="*/ 2308285 h 3835942"/>
                    <a:gd name="connsiteX50" fmla="*/ 118297 w 4510936"/>
                    <a:gd name="connsiteY50" fmla="*/ 2287181 h 3835942"/>
                    <a:gd name="connsiteX51" fmla="*/ 98842 w 4510936"/>
                    <a:gd name="connsiteY51" fmla="*/ 2263602 h 3835942"/>
                    <a:gd name="connsiteX52" fmla="*/ 0 w 4510936"/>
                    <a:gd name="connsiteY52" fmla="*/ 1940013 h 3835942"/>
                    <a:gd name="connsiteX53" fmla="*/ 98842 w 4510936"/>
                    <a:gd name="connsiteY53" fmla="*/ 1616424 h 3835942"/>
                    <a:gd name="connsiteX54" fmla="*/ 158494 w 4510936"/>
                    <a:gd name="connsiteY54" fmla="*/ 1544125 h 3835942"/>
                    <a:gd name="connsiteX55" fmla="*/ 138294 w 4510936"/>
                    <a:gd name="connsiteY55" fmla="*/ 1479051 h 3835942"/>
                    <a:gd name="connsiteX56" fmla="*/ 124645 w 4510936"/>
                    <a:gd name="connsiteY56" fmla="*/ 1343654 h 3835942"/>
                    <a:gd name="connsiteX57" fmla="*/ 534966 w 4510936"/>
                    <a:gd name="connsiteY57" fmla="*/ 724623 h 3835942"/>
                    <a:gd name="connsiteX58" fmla="*/ 655270 w 4510936"/>
                    <a:gd name="connsiteY58" fmla="*/ 687278 h 3835942"/>
                    <a:gd name="connsiteX59" fmla="*/ 663127 w 4510936"/>
                    <a:gd name="connsiteY59" fmla="*/ 661967 h 3835942"/>
                    <a:gd name="connsiteX60" fmla="*/ 1282159 w 4510936"/>
                    <a:gd name="connsiteY60" fmla="*/ 251645 h 3835942"/>
                    <a:gd name="connsiteX61" fmla="*/ 1417556 w 4510936"/>
                    <a:gd name="connsiteY61" fmla="*/ 265294 h 3835942"/>
                    <a:gd name="connsiteX62" fmla="*/ 1421411 w 4510936"/>
                    <a:gd name="connsiteY62" fmla="*/ 266491 h 3835942"/>
                    <a:gd name="connsiteX63" fmla="*/ 1478933 w 4510936"/>
                    <a:gd name="connsiteY63" fmla="*/ 196773 h 3835942"/>
                    <a:gd name="connsiteX64" fmla="*/ 1953986 w 4510936"/>
                    <a:gd name="connsiteY64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556657 w 4510936"/>
                    <a:gd name="connsiteY43" fmla="*/ 2852599 h 3835942"/>
                    <a:gd name="connsiteX44" fmla="*/ 1580115 w 4510936"/>
                    <a:gd name="connsiteY44" fmla="*/ 3729193 h 3835942"/>
                    <a:gd name="connsiteX45" fmla="*/ 1581642 w 4510936"/>
                    <a:gd name="connsiteY45" fmla="*/ 3835942 h 3835942"/>
                    <a:gd name="connsiteX46" fmla="*/ 1113971 w 4510936"/>
                    <a:gd name="connsiteY46" fmla="*/ 3835942 h 3835942"/>
                    <a:gd name="connsiteX47" fmla="*/ 836413 w 4510936"/>
                    <a:gd name="connsiteY47" fmla="*/ 3086585 h 3835942"/>
                    <a:gd name="connsiteX48" fmla="*/ 116170 w 4510936"/>
                    <a:gd name="connsiteY48" fmla="*/ 2308285 h 3835942"/>
                    <a:gd name="connsiteX49" fmla="*/ 118297 w 4510936"/>
                    <a:gd name="connsiteY49" fmla="*/ 2287181 h 3835942"/>
                    <a:gd name="connsiteX50" fmla="*/ 98842 w 4510936"/>
                    <a:gd name="connsiteY50" fmla="*/ 2263602 h 3835942"/>
                    <a:gd name="connsiteX51" fmla="*/ 0 w 4510936"/>
                    <a:gd name="connsiteY51" fmla="*/ 1940013 h 3835942"/>
                    <a:gd name="connsiteX52" fmla="*/ 98842 w 4510936"/>
                    <a:gd name="connsiteY52" fmla="*/ 1616424 h 3835942"/>
                    <a:gd name="connsiteX53" fmla="*/ 158494 w 4510936"/>
                    <a:gd name="connsiteY53" fmla="*/ 1544125 h 3835942"/>
                    <a:gd name="connsiteX54" fmla="*/ 138294 w 4510936"/>
                    <a:gd name="connsiteY54" fmla="*/ 1479051 h 3835942"/>
                    <a:gd name="connsiteX55" fmla="*/ 124645 w 4510936"/>
                    <a:gd name="connsiteY55" fmla="*/ 1343654 h 3835942"/>
                    <a:gd name="connsiteX56" fmla="*/ 534966 w 4510936"/>
                    <a:gd name="connsiteY56" fmla="*/ 724623 h 3835942"/>
                    <a:gd name="connsiteX57" fmla="*/ 655270 w 4510936"/>
                    <a:gd name="connsiteY57" fmla="*/ 687278 h 3835942"/>
                    <a:gd name="connsiteX58" fmla="*/ 663127 w 4510936"/>
                    <a:gd name="connsiteY58" fmla="*/ 661967 h 3835942"/>
                    <a:gd name="connsiteX59" fmla="*/ 1282159 w 4510936"/>
                    <a:gd name="connsiteY59" fmla="*/ 251645 h 3835942"/>
                    <a:gd name="connsiteX60" fmla="*/ 1417556 w 4510936"/>
                    <a:gd name="connsiteY60" fmla="*/ 265294 h 3835942"/>
                    <a:gd name="connsiteX61" fmla="*/ 1421411 w 4510936"/>
                    <a:gd name="connsiteY61" fmla="*/ 266491 h 3835942"/>
                    <a:gd name="connsiteX62" fmla="*/ 1478933 w 4510936"/>
                    <a:gd name="connsiteY62" fmla="*/ 196773 h 3835942"/>
                    <a:gd name="connsiteX63" fmla="*/ 1953986 w 4510936"/>
                    <a:gd name="connsiteY63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599542 w 4510936"/>
                    <a:gd name="connsiteY32" fmla="*/ 1528170 h 3835942"/>
                    <a:gd name="connsiteX33" fmla="*/ 3900714 w 4510936"/>
                    <a:gd name="connsiteY33" fmla="*/ 1212485 h 3835942"/>
                    <a:gd name="connsiteX34" fmla="*/ 3358243 w 4510936"/>
                    <a:gd name="connsiteY34" fmla="*/ 1319527 h 3835942"/>
                    <a:gd name="connsiteX35" fmla="*/ 2895600 w 4510936"/>
                    <a:gd name="connsiteY35" fmla="*/ 1132656 h 3835942"/>
                    <a:gd name="connsiteX36" fmla="*/ 3218542 w 4510936"/>
                    <a:gd name="connsiteY36" fmla="*/ 617399 h 3835942"/>
                    <a:gd name="connsiteX37" fmla="*/ 2715985 w 4510936"/>
                    <a:gd name="connsiteY37" fmla="*/ 947598 h 3835942"/>
                    <a:gd name="connsiteX38" fmla="*/ 1948542 w 4510936"/>
                    <a:gd name="connsiteY38" fmla="*/ 925827 h 3835942"/>
                    <a:gd name="connsiteX39" fmla="*/ 2062843 w 4510936"/>
                    <a:gd name="connsiteY39" fmla="*/ 403313 h 3835942"/>
                    <a:gd name="connsiteX40" fmla="*/ 1816101 w 4510936"/>
                    <a:gd name="connsiteY40" fmla="*/ 780685 h 3835942"/>
                    <a:gd name="connsiteX41" fmla="*/ 1455057 w 4510936"/>
                    <a:gd name="connsiteY41" fmla="*/ 898614 h 3835942"/>
                    <a:gd name="connsiteX42" fmla="*/ 1556657 w 4510936"/>
                    <a:gd name="connsiteY42" fmla="*/ 2852599 h 3835942"/>
                    <a:gd name="connsiteX43" fmla="*/ 1580115 w 4510936"/>
                    <a:gd name="connsiteY43" fmla="*/ 3729193 h 3835942"/>
                    <a:gd name="connsiteX44" fmla="*/ 1581642 w 4510936"/>
                    <a:gd name="connsiteY44" fmla="*/ 3835942 h 3835942"/>
                    <a:gd name="connsiteX45" fmla="*/ 1113971 w 4510936"/>
                    <a:gd name="connsiteY45" fmla="*/ 3835942 h 3835942"/>
                    <a:gd name="connsiteX46" fmla="*/ 836413 w 4510936"/>
                    <a:gd name="connsiteY46" fmla="*/ 3086585 h 3835942"/>
                    <a:gd name="connsiteX47" fmla="*/ 116170 w 4510936"/>
                    <a:gd name="connsiteY47" fmla="*/ 2308285 h 3835942"/>
                    <a:gd name="connsiteX48" fmla="*/ 118297 w 4510936"/>
                    <a:gd name="connsiteY48" fmla="*/ 2287181 h 3835942"/>
                    <a:gd name="connsiteX49" fmla="*/ 98842 w 4510936"/>
                    <a:gd name="connsiteY49" fmla="*/ 2263602 h 3835942"/>
                    <a:gd name="connsiteX50" fmla="*/ 0 w 4510936"/>
                    <a:gd name="connsiteY50" fmla="*/ 1940013 h 3835942"/>
                    <a:gd name="connsiteX51" fmla="*/ 98842 w 4510936"/>
                    <a:gd name="connsiteY51" fmla="*/ 1616424 h 3835942"/>
                    <a:gd name="connsiteX52" fmla="*/ 158494 w 4510936"/>
                    <a:gd name="connsiteY52" fmla="*/ 1544125 h 3835942"/>
                    <a:gd name="connsiteX53" fmla="*/ 138294 w 4510936"/>
                    <a:gd name="connsiteY53" fmla="*/ 1479051 h 3835942"/>
                    <a:gd name="connsiteX54" fmla="*/ 124645 w 4510936"/>
                    <a:gd name="connsiteY54" fmla="*/ 1343654 h 3835942"/>
                    <a:gd name="connsiteX55" fmla="*/ 534966 w 4510936"/>
                    <a:gd name="connsiteY55" fmla="*/ 724623 h 3835942"/>
                    <a:gd name="connsiteX56" fmla="*/ 655270 w 4510936"/>
                    <a:gd name="connsiteY56" fmla="*/ 687278 h 3835942"/>
                    <a:gd name="connsiteX57" fmla="*/ 663127 w 4510936"/>
                    <a:gd name="connsiteY57" fmla="*/ 661967 h 3835942"/>
                    <a:gd name="connsiteX58" fmla="*/ 1282159 w 4510936"/>
                    <a:gd name="connsiteY58" fmla="*/ 251645 h 3835942"/>
                    <a:gd name="connsiteX59" fmla="*/ 1417556 w 4510936"/>
                    <a:gd name="connsiteY59" fmla="*/ 265294 h 3835942"/>
                    <a:gd name="connsiteX60" fmla="*/ 1421411 w 4510936"/>
                    <a:gd name="connsiteY60" fmla="*/ 266491 h 3835942"/>
                    <a:gd name="connsiteX61" fmla="*/ 1478933 w 4510936"/>
                    <a:gd name="connsiteY61" fmla="*/ 196773 h 3835942"/>
                    <a:gd name="connsiteX62" fmla="*/ 1953986 w 4510936"/>
                    <a:gd name="connsiteY62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599542 w 4510936"/>
                    <a:gd name="connsiteY31" fmla="*/ 1528170 h 3835942"/>
                    <a:gd name="connsiteX32" fmla="*/ 3900714 w 4510936"/>
                    <a:gd name="connsiteY32" fmla="*/ 1212485 h 3835942"/>
                    <a:gd name="connsiteX33" fmla="*/ 3358243 w 4510936"/>
                    <a:gd name="connsiteY33" fmla="*/ 1319527 h 3835942"/>
                    <a:gd name="connsiteX34" fmla="*/ 2895600 w 4510936"/>
                    <a:gd name="connsiteY34" fmla="*/ 1132656 h 3835942"/>
                    <a:gd name="connsiteX35" fmla="*/ 3218542 w 4510936"/>
                    <a:gd name="connsiteY35" fmla="*/ 617399 h 3835942"/>
                    <a:gd name="connsiteX36" fmla="*/ 2715985 w 4510936"/>
                    <a:gd name="connsiteY36" fmla="*/ 947598 h 3835942"/>
                    <a:gd name="connsiteX37" fmla="*/ 1948542 w 4510936"/>
                    <a:gd name="connsiteY37" fmla="*/ 925827 h 3835942"/>
                    <a:gd name="connsiteX38" fmla="*/ 2062843 w 4510936"/>
                    <a:gd name="connsiteY38" fmla="*/ 403313 h 3835942"/>
                    <a:gd name="connsiteX39" fmla="*/ 1816101 w 4510936"/>
                    <a:gd name="connsiteY39" fmla="*/ 780685 h 3835942"/>
                    <a:gd name="connsiteX40" fmla="*/ 1455057 w 4510936"/>
                    <a:gd name="connsiteY40" fmla="*/ 898614 h 3835942"/>
                    <a:gd name="connsiteX41" fmla="*/ 1556657 w 4510936"/>
                    <a:gd name="connsiteY41" fmla="*/ 2852599 h 3835942"/>
                    <a:gd name="connsiteX42" fmla="*/ 1580115 w 4510936"/>
                    <a:gd name="connsiteY42" fmla="*/ 3729193 h 3835942"/>
                    <a:gd name="connsiteX43" fmla="*/ 1581642 w 4510936"/>
                    <a:gd name="connsiteY43" fmla="*/ 3835942 h 3835942"/>
                    <a:gd name="connsiteX44" fmla="*/ 1113971 w 4510936"/>
                    <a:gd name="connsiteY44" fmla="*/ 3835942 h 3835942"/>
                    <a:gd name="connsiteX45" fmla="*/ 836413 w 4510936"/>
                    <a:gd name="connsiteY45" fmla="*/ 3086585 h 3835942"/>
                    <a:gd name="connsiteX46" fmla="*/ 116170 w 4510936"/>
                    <a:gd name="connsiteY46" fmla="*/ 2308285 h 3835942"/>
                    <a:gd name="connsiteX47" fmla="*/ 118297 w 4510936"/>
                    <a:gd name="connsiteY47" fmla="*/ 2287181 h 3835942"/>
                    <a:gd name="connsiteX48" fmla="*/ 98842 w 4510936"/>
                    <a:gd name="connsiteY48" fmla="*/ 2263602 h 3835942"/>
                    <a:gd name="connsiteX49" fmla="*/ 0 w 4510936"/>
                    <a:gd name="connsiteY49" fmla="*/ 1940013 h 3835942"/>
                    <a:gd name="connsiteX50" fmla="*/ 98842 w 4510936"/>
                    <a:gd name="connsiteY50" fmla="*/ 1616424 h 3835942"/>
                    <a:gd name="connsiteX51" fmla="*/ 158494 w 4510936"/>
                    <a:gd name="connsiteY51" fmla="*/ 1544125 h 3835942"/>
                    <a:gd name="connsiteX52" fmla="*/ 138294 w 4510936"/>
                    <a:gd name="connsiteY52" fmla="*/ 1479051 h 3835942"/>
                    <a:gd name="connsiteX53" fmla="*/ 124645 w 4510936"/>
                    <a:gd name="connsiteY53" fmla="*/ 1343654 h 3835942"/>
                    <a:gd name="connsiteX54" fmla="*/ 534966 w 4510936"/>
                    <a:gd name="connsiteY54" fmla="*/ 724623 h 3835942"/>
                    <a:gd name="connsiteX55" fmla="*/ 655270 w 4510936"/>
                    <a:gd name="connsiteY55" fmla="*/ 687278 h 3835942"/>
                    <a:gd name="connsiteX56" fmla="*/ 663127 w 4510936"/>
                    <a:gd name="connsiteY56" fmla="*/ 661967 h 3835942"/>
                    <a:gd name="connsiteX57" fmla="*/ 1282159 w 4510936"/>
                    <a:gd name="connsiteY57" fmla="*/ 251645 h 3835942"/>
                    <a:gd name="connsiteX58" fmla="*/ 1417556 w 4510936"/>
                    <a:gd name="connsiteY58" fmla="*/ 265294 h 3835942"/>
                    <a:gd name="connsiteX59" fmla="*/ 1421411 w 4510936"/>
                    <a:gd name="connsiteY59" fmla="*/ 266491 h 3835942"/>
                    <a:gd name="connsiteX60" fmla="*/ 1478933 w 4510936"/>
                    <a:gd name="connsiteY60" fmla="*/ 196773 h 3835942"/>
                    <a:gd name="connsiteX61" fmla="*/ 1953986 w 4510936"/>
                    <a:gd name="connsiteY6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900714 w 4510936"/>
                    <a:gd name="connsiteY31" fmla="*/ 1212485 h 3835942"/>
                    <a:gd name="connsiteX32" fmla="*/ 3358243 w 4510936"/>
                    <a:gd name="connsiteY32" fmla="*/ 1319527 h 3835942"/>
                    <a:gd name="connsiteX33" fmla="*/ 2895600 w 4510936"/>
                    <a:gd name="connsiteY33" fmla="*/ 1132656 h 3835942"/>
                    <a:gd name="connsiteX34" fmla="*/ 3218542 w 4510936"/>
                    <a:gd name="connsiteY34" fmla="*/ 617399 h 3835942"/>
                    <a:gd name="connsiteX35" fmla="*/ 2715985 w 4510936"/>
                    <a:gd name="connsiteY35" fmla="*/ 947598 h 3835942"/>
                    <a:gd name="connsiteX36" fmla="*/ 1948542 w 4510936"/>
                    <a:gd name="connsiteY36" fmla="*/ 925827 h 3835942"/>
                    <a:gd name="connsiteX37" fmla="*/ 2062843 w 4510936"/>
                    <a:gd name="connsiteY37" fmla="*/ 403313 h 3835942"/>
                    <a:gd name="connsiteX38" fmla="*/ 1816101 w 4510936"/>
                    <a:gd name="connsiteY38" fmla="*/ 780685 h 3835942"/>
                    <a:gd name="connsiteX39" fmla="*/ 1455057 w 4510936"/>
                    <a:gd name="connsiteY39" fmla="*/ 898614 h 3835942"/>
                    <a:gd name="connsiteX40" fmla="*/ 1556657 w 4510936"/>
                    <a:gd name="connsiteY40" fmla="*/ 2852599 h 3835942"/>
                    <a:gd name="connsiteX41" fmla="*/ 1580115 w 4510936"/>
                    <a:gd name="connsiteY41" fmla="*/ 3729193 h 3835942"/>
                    <a:gd name="connsiteX42" fmla="*/ 1581642 w 4510936"/>
                    <a:gd name="connsiteY42" fmla="*/ 3835942 h 3835942"/>
                    <a:gd name="connsiteX43" fmla="*/ 1113971 w 4510936"/>
                    <a:gd name="connsiteY43" fmla="*/ 3835942 h 3835942"/>
                    <a:gd name="connsiteX44" fmla="*/ 836413 w 4510936"/>
                    <a:gd name="connsiteY44" fmla="*/ 3086585 h 3835942"/>
                    <a:gd name="connsiteX45" fmla="*/ 116170 w 4510936"/>
                    <a:gd name="connsiteY45" fmla="*/ 2308285 h 3835942"/>
                    <a:gd name="connsiteX46" fmla="*/ 118297 w 4510936"/>
                    <a:gd name="connsiteY46" fmla="*/ 2287181 h 3835942"/>
                    <a:gd name="connsiteX47" fmla="*/ 98842 w 4510936"/>
                    <a:gd name="connsiteY47" fmla="*/ 2263602 h 3835942"/>
                    <a:gd name="connsiteX48" fmla="*/ 0 w 4510936"/>
                    <a:gd name="connsiteY48" fmla="*/ 1940013 h 3835942"/>
                    <a:gd name="connsiteX49" fmla="*/ 98842 w 4510936"/>
                    <a:gd name="connsiteY49" fmla="*/ 1616424 h 3835942"/>
                    <a:gd name="connsiteX50" fmla="*/ 158494 w 4510936"/>
                    <a:gd name="connsiteY50" fmla="*/ 1544125 h 3835942"/>
                    <a:gd name="connsiteX51" fmla="*/ 138294 w 4510936"/>
                    <a:gd name="connsiteY51" fmla="*/ 1479051 h 3835942"/>
                    <a:gd name="connsiteX52" fmla="*/ 124645 w 4510936"/>
                    <a:gd name="connsiteY52" fmla="*/ 1343654 h 3835942"/>
                    <a:gd name="connsiteX53" fmla="*/ 534966 w 4510936"/>
                    <a:gd name="connsiteY53" fmla="*/ 724623 h 3835942"/>
                    <a:gd name="connsiteX54" fmla="*/ 655270 w 4510936"/>
                    <a:gd name="connsiteY54" fmla="*/ 687278 h 3835942"/>
                    <a:gd name="connsiteX55" fmla="*/ 663127 w 4510936"/>
                    <a:gd name="connsiteY55" fmla="*/ 661967 h 3835942"/>
                    <a:gd name="connsiteX56" fmla="*/ 1282159 w 4510936"/>
                    <a:gd name="connsiteY56" fmla="*/ 251645 h 3835942"/>
                    <a:gd name="connsiteX57" fmla="*/ 1417556 w 4510936"/>
                    <a:gd name="connsiteY57" fmla="*/ 265294 h 3835942"/>
                    <a:gd name="connsiteX58" fmla="*/ 1421411 w 4510936"/>
                    <a:gd name="connsiteY58" fmla="*/ 266491 h 3835942"/>
                    <a:gd name="connsiteX59" fmla="*/ 1478933 w 4510936"/>
                    <a:gd name="connsiteY59" fmla="*/ 196773 h 3835942"/>
                    <a:gd name="connsiteX60" fmla="*/ 1953986 w 4510936"/>
                    <a:gd name="connsiteY6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358243 w 4510936"/>
                    <a:gd name="connsiteY31" fmla="*/ 1319527 h 3835942"/>
                    <a:gd name="connsiteX32" fmla="*/ 2895600 w 4510936"/>
                    <a:gd name="connsiteY32" fmla="*/ 1132656 h 3835942"/>
                    <a:gd name="connsiteX33" fmla="*/ 3218542 w 4510936"/>
                    <a:gd name="connsiteY33" fmla="*/ 617399 h 3835942"/>
                    <a:gd name="connsiteX34" fmla="*/ 2715985 w 4510936"/>
                    <a:gd name="connsiteY34" fmla="*/ 947598 h 3835942"/>
                    <a:gd name="connsiteX35" fmla="*/ 1948542 w 4510936"/>
                    <a:gd name="connsiteY35" fmla="*/ 925827 h 3835942"/>
                    <a:gd name="connsiteX36" fmla="*/ 2062843 w 4510936"/>
                    <a:gd name="connsiteY36" fmla="*/ 403313 h 3835942"/>
                    <a:gd name="connsiteX37" fmla="*/ 1816101 w 4510936"/>
                    <a:gd name="connsiteY37" fmla="*/ 780685 h 3835942"/>
                    <a:gd name="connsiteX38" fmla="*/ 1455057 w 4510936"/>
                    <a:gd name="connsiteY38" fmla="*/ 898614 h 3835942"/>
                    <a:gd name="connsiteX39" fmla="*/ 1556657 w 4510936"/>
                    <a:gd name="connsiteY39" fmla="*/ 2852599 h 3835942"/>
                    <a:gd name="connsiteX40" fmla="*/ 1580115 w 4510936"/>
                    <a:gd name="connsiteY40" fmla="*/ 3729193 h 3835942"/>
                    <a:gd name="connsiteX41" fmla="*/ 1581642 w 4510936"/>
                    <a:gd name="connsiteY41" fmla="*/ 3835942 h 3835942"/>
                    <a:gd name="connsiteX42" fmla="*/ 1113971 w 4510936"/>
                    <a:gd name="connsiteY42" fmla="*/ 3835942 h 3835942"/>
                    <a:gd name="connsiteX43" fmla="*/ 836413 w 4510936"/>
                    <a:gd name="connsiteY43" fmla="*/ 3086585 h 3835942"/>
                    <a:gd name="connsiteX44" fmla="*/ 116170 w 4510936"/>
                    <a:gd name="connsiteY44" fmla="*/ 2308285 h 3835942"/>
                    <a:gd name="connsiteX45" fmla="*/ 118297 w 4510936"/>
                    <a:gd name="connsiteY45" fmla="*/ 2287181 h 3835942"/>
                    <a:gd name="connsiteX46" fmla="*/ 98842 w 4510936"/>
                    <a:gd name="connsiteY46" fmla="*/ 2263602 h 3835942"/>
                    <a:gd name="connsiteX47" fmla="*/ 0 w 4510936"/>
                    <a:gd name="connsiteY47" fmla="*/ 1940013 h 3835942"/>
                    <a:gd name="connsiteX48" fmla="*/ 98842 w 4510936"/>
                    <a:gd name="connsiteY48" fmla="*/ 1616424 h 3835942"/>
                    <a:gd name="connsiteX49" fmla="*/ 158494 w 4510936"/>
                    <a:gd name="connsiteY49" fmla="*/ 1544125 h 3835942"/>
                    <a:gd name="connsiteX50" fmla="*/ 138294 w 4510936"/>
                    <a:gd name="connsiteY50" fmla="*/ 1479051 h 3835942"/>
                    <a:gd name="connsiteX51" fmla="*/ 124645 w 4510936"/>
                    <a:gd name="connsiteY51" fmla="*/ 1343654 h 3835942"/>
                    <a:gd name="connsiteX52" fmla="*/ 534966 w 4510936"/>
                    <a:gd name="connsiteY52" fmla="*/ 724623 h 3835942"/>
                    <a:gd name="connsiteX53" fmla="*/ 655270 w 4510936"/>
                    <a:gd name="connsiteY53" fmla="*/ 687278 h 3835942"/>
                    <a:gd name="connsiteX54" fmla="*/ 663127 w 4510936"/>
                    <a:gd name="connsiteY54" fmla="*/ 661967 h 3835942"/>
                    <a:gd name="connsiteX55" fmla="*/ 1282159 w 4510936"/>
                    <a:gd name="connsiteY55" fmla="*/ 251645 h 3835942"/>
                    <a:gd name="connsiteX56" fmla="*/ 1417556 w 4510936"/>
                    <a:gd name="connsiteY56" fmla="*/ 265294 h 3835942"/>
                    <a:gd name="connsiteX57" fmla="*/ 1421411 w 4510936"/>
                    <a:gd name="connsiteY57" fmla="*/ 266491 h 3835942"/>
                    <a:gd name="connsiteX58" fmla="*/ 1478933 w 4510936"/>
                    <a:gd name="connsiteY58" fmla="*/ 196773 h 3835942"/>
                    <a:gd name="connsiteX59" fmla="*/ 1953986 w 4510936"/>
                    <a:gd name="connsiteY59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2895600 w 4510936"/>
                    <a:gd name="connsiteY31" fmla="*/ 1132656 h 3835942"/>
                    <a:gd name="connsiteX32" fmla="*/ 3218542 w 4510936"/>
                    <a:gd name="connsiteY32" fmla="*/ 617399 h 3835942"/>
                    <a:gd name="connsiteX33" fmla="*/ 2715985 w 4510936"/>
                    <a:gd name="connsiteY33" fmla="*/ 947598 h 3835942"/>
                    <a:gd name="connsiteX34" fmla="*/ 1948542 w 4510936"/>
                    <a:gd name="connsiteY34" fmla="*/ 925827 h 3835942"/>
                    <a:gd name="connsiteX35" fmla="*/ 2062843 w 4510936"/>
                    <a:gd name="connsiteY35" fmla="*/ 403313 h 3835942"/>
                    <a:gd name="connsiteX36" fmla="*/ 1816101 w 4510936"/>
                    <a:gd name="connsiteY36" fmla="*/ 780685 h 3835942"/>
                    <a:gd name="connsiteX37" fmla="*/ 1455057 w 4510936"/>
                    <a:gd name="connsiteY37" fmla="*/ 898614 h 3835942"/>
                    <a:gd name="connsiteX38" fmla="*/ 1556657 w 4510936"/>
                    <a:gd name="connsiteY38" fmla="*/ 2852599 h 3835942"/>
                    <a:gd name="connsiteX39" fmla="*/ 1580115 w 4510936"/>
                    <a:gd name="connsiteY39" fmla="*/ 3729193 h 3835942"/>
                    <a:gd name="connsiteX40" fmla="*/ 1581642 w 4510936"/>
                    <a:gd name="connsiteY40" fmla="*/ 3835942 h 3835942"/>
                    <a:gd name="connsiteX41" fmla="*/ 1113971 w 4510936"/>
                    <a:gd name="connsiteY41" fmla="*/ 3835942 h 3835942"/>
                    <a:gd name="connsiteX42" fmla="*/ 836413 w 4510936"/>
                    <a:gd name="connsiteY42" fmla="*/ 3086585 h 3835942"/>
                    <a:gd name="connsiteX43" fmla="*/ 116170 w 4510936"/>
                    <a:gd name="connsiteY43" fmla="*/ 2308285 h 3835942"/>
                    <a:gd name="connsiteX44" fmla="*/ 118297 w 4510936"/>
                    <a:gd name="connsiteY44" fmla="*/ 2287181 h 3835942"/>
                    <a:gd name="connsiteX45" fmla="*/ 98842 w 4510936"/>
                    <a:gd name="connsiteY45" fmla="*/ 2263602 h 3835942"/>
                    <a:gd name="connsiteX46" fmla="*/ 0 w 4510936"/>
                    <a:gd name="connsiteY46" fmla="*/ 1940013 h 3835942"/>
                    <a:gd name="connsiteX47" fmla="*/ 98842 w 4510936"/>
                    <a:gd name="connsiteY47" fmla="*/ 1616424 h 3835942"/>
                    <a:gd name="connsiteX48" fmla="*/ 158494 w 4510936"/>
                    <a:gd name="connsiteY48" fmla="*/ 1544125 h 3835942"/>
                    <a:gd name="connsiteX49" fmla="*/ 138294 w 4510936"/>
                    <a:gd name="connsiteY49" fmla="*/ 1479051 h 3835942"/>
                    <a:gd name="connsiteX50" fmla="*/ 124645 w 4510936"/>
                    <a:gd name="connsiteY50" fmla="*/ 1343654 h 3835942"/>
                    <a:gd name="connsiteX51" fmla="*/ 534966 w 4510936"/>
                    <a:gd name="connsiteY51" fmla="*/ 724623 h 3835942"/>
                    <a:gd name="connsiteX52" fmla="*/ 655270 w 4510936"/>
                    <a:gd name="connsiteY52" fmla="*/ 687278 h 3835942"/>
                    <a:gd name="connsiteX53" fmla="*/ 663127 w 4510936"/>
                    <a:gd name="connsiteY53" fmla="*/ 661967 h 3835942"/>
                    <a:gd name="connsiteX54" fmla="*/ 1282159 w 4510936"/>
                    <a:gd name="connsiteY54" fmla="*/ 251645 h 3835942"/>
                    <a:gd name="connsiteX55" fmla="*/ 1417556 w 4510936"/>
                    <a:gd name="connsiteY55" fmla="*/ 265294 h 3835942"/>
                    <a:gd name="connsiteX56" fmla="*/ 1421411 w 4510936"/>
                    <a:gd name="connsiteY56" fmla="*/ 266491 h 3835942"/>
                    <a:gd name="connsiteX57" fmla="*/ 1478933 w 4510936"/>
                    <a:gd name="connsiteY57" fmla="*/ 196773 h 3835942"/>
                    <a:gd name="connsiteX58" fmla="*/ 1953986 w 4510936"/>
                    <a:gd name="connsiteY58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218542 w 4510936"/>
                    <a:gd name="connsiteY31" fmla="*/ 617399 h 3835942"/>
                    <a:gd name="connsiteX32" fmla="*/ 2715985 w 4510936"/>
                    <a:gd name="connsiteY32" fmla="*/ 947598 h 3835942"/>
                    <a:gd name="connsiteX33" fmla="*/ 1948542 w 4510936"/>
                    <a:gd name="connsiteY33" fmla="*/ 925827 h 3835942"/>
                    <a:gd name="connsiteX34" fmla="*/ 2062843 w 4510936"/>
                    <a:gd name="connsiteY34" fmla="*/ 403313 h 3835942"/>
                    <a:gd name="connsiteX35" fmla="*/ 1816101 w 4510936"/>
                    <a:gd name="connsiteY35" fmla="*/ 780685 h 3835942"/>
                    <a:gd name="connsiteX36" fmla="*/ 1455057 w 4510936"/>
                    <a:gd name="connsiteY36" fmla="*/ 898614 h 3835942"/>
                    <a:gd name="connsiteX37" fmla="*/ 1556657 w 4510936"/>
                    <a:gd name="connsiteY37" fmla="*/ 2852599 h 3835942"/>
                    <a:gd name="connsiteX38" fmla="*/ 1580115 w 4510936"/>
                    <a:gd name="connsiteY38" fmla="*/ 3729193 h 3835942"/>
                    <a:gd name="connsiteX39" fmla="*/ 1581642 w 4510936"/>
                    <a:gd name="connsiteY39" fmla="*/ 3835942 h 3835942"/>
                    <a:gd name="connsiteX40" fmla="*/ 1113971 w 4510936"/>
                    <a:gd name="connsiteY40" fmla="*/ 3835942 h 3835942"/>
                    <a:gd name="connsiteX41" fmla="*/ 836413 w 4510936"/>
                    <a:gd name="connsiteY41" fmla="*/ 3086585 h 3835942"/>
                    <a:gd name="connsiteX42" fmla="*/ 116170 w 4510936"/>
                    <a:gd name="connsiteY42" fmla="*/ 2308285 h 3835942"/>
                    <a:gd name="connsiteX43" fmla="*/ 118297 w 4510936"/>
                    <a:gd name="connsiteY43" fmla="*/ 2287181 h 3835942"/>
                    <a:gd name="connsiteX44" fmla="*/ 98842 w 4510936"/>
                    <a:gd name="connsiteY44" fmla="*/ 2263602 h 3835942"/>
                    <a:gd name="connsiteX45" fmla="*/ 0 w 4510936"/>
                    <a:gd name="connsiteY45" fmla="*/ 1940013 h 3835942"/>
                    <a:gd name="connsiteX46" fmla="*/ 98842 w 4510936"/>
                    <a:gd name="connsiteY46" fmla="*/ 1616424 h 3835942"/>
                    <a:gd name="connsiteX47" fmla="*/ 158494 w 4510936"/>
                    <a:gd name="connsiteY47" fmla="*/ 1544125 h 3835942"/>
                    <a:gd name="connsiteX48" fmla="*/ 138294 w 4510936"/>
                    <a:gd name="connsiteY48" fmla="*/ 1479051 h 3835942"/>
                    <a:gd name="connsiteX49" fmla="*/ 124645 w 4510936"/>
                    <a:gd name="connsiteY49" fmla="*/ 1343654 h 3835942"/>
                    <a:gd name="connsiteX50" fmla="*/ 534966 w 4510936"/>
                    <a:gd name="connsiteY50" fmla="*/ 724623 h 3835942"/>
                    <a:gd name="connsiteX51" fmla="*/ 655270 w 4510936"/>
                    <a:gd name="connsiteY51" fmla="*/ 687278 h 3835942"/>
                    <a:gd name="connsiteX52" fmla="*/ 663127 w 4510936"/>
                    <a:gd name="connsiteY52" fmla="*/ 661967 h 3835942"/>
                    <a:gd name="connsiteX53" fmla="*/ 1282159 w 4510936"/>
                    <a:gd name="connsiteY53" fmla="*/ 251645 h 3835942"/>
                    <a:gd name="connsiteX54" fmla="*/ 1417556 w 4510936"/>
                    <a:gd name="connsiteY54" fmla="*/ 265294 h 3835942"/>
                    <a:gd name="connsiteX55" fmla="*/ 1421411 w 4510936"/>
                    <a:gd name="connsiteY55" fmla="*/ 266491 h 3835942"/>
                    <a:gd name="connsiteX56" fmla="*/ 1478933 w 4510936"/>
                    <a:gd name="connsiteY56" fmla="*/ 196773 h 3835942"/>
                    <a:gd name="connsiteX57" fmla="*/ 1953986 w 4510936"/>
                    <a:gd name="connsiteY57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188028 w 4510936"/>
                    <a:gd name="connsiteY27" fmla="*/ 1194342 h 3835942"/>
                    <a:gd name="connsiteX28" fmla="*/ 2623457 w 4510936"/>
                    <a:gd name="connsiteY28" fmla="*/ 1212485 h 3835942"/>
                    <a:gd name="connsiteX29" fmla="*/ 3131457 w 4510936"/>
                    <a:gd name="connsiteY29" fmla="*/ 1528170 h 3835942"/>
                    <a:gd name="connsiteX30" fmla="*/ 3218542 w 4510936"/>
                    <a:gd name="connsiteY30" fmla="*/ 617399 h 3835942"/>
                    <a:gd name="connsiteX31" fmla="*/ 2715985 w 4510936"/>
                    <a:gd name="connsiteY31" fmla="*/ 947598 h 3835942"/>
                    <a:gd name="connsiteX32" fmla="*/ 1948542 w 4510936"/>
                    <a:gd name="connsiteY32" fmla="*/ 925827 h 3835942"/>
                    <a:gd name="connsiteX33" fmla="*/ 2062843 w 4510936"/>
                    <a:gd name="connsiteY33" fmla="*/ 403313 h 3835942"/>
                    <a:gd name="connsiteX34" fmla="*/ 1816101 w 4510936"/>
                    <a:gd name="connsiteY34" fmla="*/ 780685 h 3835942"/>
                    <a:gd name="connsiteX35" fmla="*/ 1455057 w 4510936"/>
                    <a:gd name="connsiteY35" fmla="*/ 898614 h 3835942"/>
                    <a:gd name="connsiteX36" fmla="*/ 1556657 w 4510936"/>
                    <a:gd name="connsiteY36" fmla="*/ 2852599 h 3835942"/>
                    <a:gd name="connsiteX37" fmla="*/ 1580115 w 4510936"/>
                    <a:gd name="connsiteY37" fmla="*/ 3729193 h 3835942"/>
                    <a:gd name="connsiteX38" fmla="*/ 1581642 w 4510936"/>
                    <a:gd name="connsiteY38" fmla="*/ 3835942 h 3835942"/>
                    <a:gd name="connsiteX39" fmla="*/ 1113971 w 4510936"/>
                    <a:gd name="connsiteY39" fmla="*/ 3835942 h 3835942"/>
                    <a:gd name="connsiteX40" fmla="*/ 836413 w 4510936"/>
                    <a:gd name="connsiteY40" fmla="*/ 3086585 h 3835942"/>
                    <a:gd name="connsiteX41" fmla="*/ 116170 w 4510936"/>
                    <a:gd name="connsiteY41" fmla="*/ 2308285 h 3835942"/>
                    <a:gd name="connsiteX42" fmla="*/ 118297 w 4510936"/>
                    <a:gd name="connsiteY42" fmla="*/ 2287181 h 3835942"/>
                    <a:gd name="connsiteX43" fmla="*/ 98842 w 4510936"/>
                    <a:gd name="connsiteY43" fmla="*/ 2263602 h 3835942"/>
                    <a:gd name="connsiteX44" fmla="*/ 0 w 4510936"/>
                    <a:gd name="connsiteY44" fmla="*/ 1940013 h 3835942"/>
                    <a:gd name="connsiteX45" fmla="*/ 98842 w 4510936"/>
                    <a:gd name="connsiteY45" fmla="*/ 1616424 h 3835942"/>
                    <a:gd name="connsiteX46" fmla="*/ 158494 w 4510936"/>
                    <a:gd name="connsiteY46" fmla="*/ 1544125 h 3835942"/>
                    <a:gd name="connsiteX47" fmla="*/ 138294 w 4510936"/>
                    <a:gd name="connsiteY47" fmla="*/ 1479051 h 3835942"/>
                    <a:gd name="connsiteX48" fmla="*/ 124645 w 4510936"/>
                    <a:gd name="connsiteY48" fmla="*/ 1343654 h 3835942"/>
                    <a:gd name="connsiteX49" fmla="*/ 534966 w 4510936"/>
                    <a:gd name="connsiteY49" fmla="*/ 724623 h 3835942"/>
                    <a:gd name="connsiteX50" fmla="*/ 655270 w 4510936"/>
                    <a:gd name="connsiteY50" fmla="*/ 687278 h 3835942"/>
                    <a:gd name="connsiteX51" fmla="*/ 663127 w 4510936"/>
                    <a:gd name="connsiteY51" fmla="*/ 661967 h 3835942"/>
                    <a:gd name="connsiteX52" fmla="*/ 1282159 w 4510936"/>
                    <a:gd name="connsiteY52" fmla="*/ 251645 h 3835942"/>
                    <a:gd name="connsiteX53" fmla="*/ 1417556 w 4510936"/>
                    <a:gd name="connsiteY53" fmla="*/ 265294 h 3835942"/>
                    <a:gd name="connsiteX54" fmla="*/ 1421411 w 4510936"/>
                    <a:gd name="connsiteY54" fmla="*/ 266491 h 3835942"/>
                    <a:gd name="connsiteX55" fmla="*/ 1478933 w 4510936"/>
                    <a:gd name="connsiteY55" fmla="*/ 196773 h 3835942"/>
                    <a:gd name="connsiteX56" fmla="*/ 1953986 w 4510936"/>
                    <a:gd name="connsiteY56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623457 w 4510936"/>
                    <a:gd name="connsiteY27" fmla="*/ 1212485 h 3835942"/>
                    <a:gd name="connsiteX28" fmla="*/ 3131457 w 4510936"/>
                    <a:gd name="connsiteY28" fmla="*/ 1528170 h 3835942"/>
                    <a:gd name="connsiteX29" fmla="*/ 3218542 w 4510936"/>
                    <a:gd name="connsiteY29" fmla="*/ 617399 h 3835942"/>
                    <a:gd name="connsiteX30" fmla="*/ 2715985 w 4510936"/>
                    <a:gd name="connsiteY30" fmla="*/ 947598 h 3835942"/>
                    <a:gd name="connsiteX31" fmla="*/ 1948542 w 4510936"/>
                    <a:gd name="connsiteY31" fmla="*/ 925827 h 3835942"/>
                    <a:gd name="connsiteX32" fmla="*/ 2062843 w 4510936"/>
                    <a:gd name="connsiteY32" fmla="*/ 403313 h 3835942"/>
                    <a:gd name="connsiteX33" fmla="*/ 1816101 w 4510936"/>
                    <a:gd name="connsiteY33" fmla="*/ 780685 h 3835942"/>
                    <a:gd name="connsiteX34" fmla="*/ 1455057 w 4510936"/>
                    <a:gd name="connsiteY34" fmla="*/ 898614 h 3835942"/>
                    <a:gd name="connsiteX35" fmla="*/ 1556657 w 4510936"/>
                    <a:gd name="connsiteY35" fmla="*/ 2852599 h 3835942"/>
                    <a:gd name="connsiteX36" fmla="*/ 1580115 w 4510936"/>
                    <a:gd name="connsiteY36" fmla="*/ 3729193 h 3835942"/>
                    <a:gd name="connsiteX37" fmla="*/ 1581642 w 4510936"/>
                    <a:gd name="connsiteY37" fmla="*/ 3835942 h 3835942"/>
                    <a:gd name="connsiteX38" fmla="*/ 1113971 w 4510936"/>
                    <a:gd name="connsiteY38" fmla="*/ 3835942 h 3835942"/>
                    <a:gd name="connsiteX39" fmla="*/ 836413 w 4510936"/>
                    <a:gd name="connsiteY39" fmla="*/ 3086585 h 3835942"/>
                    <a:gd name="connsiteX40" fmla="*/ 116170 w 4510936"/>
                    <a:gd name="connsiteY40" fmla="*/ 2308285 h 3835942"/>
                    <a:gd name="connsiteX41" fmla="*/ 118297 w 4510936"/>
                    <a:gd name="connsiteY41" fmla="*/ 2287181 h 3835942"/>
                    <a:gd name="connsiteX42" fmla="*/ 98842 w 4510936"/>
                    <a:gd name="connsiteY42" fmla="*/ 2263602 h 3835942"/>
                    <a:gd name="connsiteX43" fmla="*/ 0 w 4510936"/>
                    <a:gd name="connsiteY43" fmla="*/ 1940013 h 3835942"/>
                    <a:gd name="connsiteX44" fmla="*/ 98842 w 4510936"/>
                    <a:gd name="connsiteY44" fmla="*/ 1616424 h 3835942"/>
                    <a:gd name="connsiteX45" fmla="*/ 158494 w 4510936"/>
                    <a:gd name="connsiteY45" fmla="*/ 1544125 h 3835942"/>
                    <a:gd name="connsiteX46" fmla="*/ 138294 w 4510936"/>
                    <a:gd name="connsiteY46" fmla="*/ 1479051 h 3835942"/>
                    <a:gd name="connsiteX47" fmla="*/ 124645 w 4510936"/>
                    <a:gd name="connsiteY47" fmla="*/ 1343654 h 3835942"/>
                    <a:gd name="connsiteX48" fmla="*/ 534966 w 4510936"/>
                    <a:gd name="connsiteY48" fmla="*/ 724623 h 3835942"/>
                    <a:gd name="connsiteX49" fmla="*/ 655270 w 4510936"/>
                    <a:gd name="connsiteY49" fmla="*/ 687278 h 3835942"/>
                    <a:gd name="connsiteX50" fmla="*/ 663127 w 4510936"/>
                    <a:gd name="connsiteY50" fmla="*/ 661967 h 3835942"/>
                    <a:gd name="connsiteX51" fmla="*/ 1282159 w 4510936"/>
                    <a:gd name="connsiteY51" fmla="*/ 251645 h 3835942"/>
                    <a:gd name="connsiteX52" fmla="*/ 1417556 w 4510936"/>
                    <a:gd name="connsiteY52" fmla="*/ 265294 h 3835942"/>
                    <a:gd name="connsiteX53" fmla="*/ 1421411 w 4510936"/>
                    <a:gd name="connsiteY53" fmla="*/ 266491 h 3835942"/>
                    <a:gd name="connsiteX54" fmla="*/ 1478933 w 4510936"/>
                    <a:gd name="connsiteY54" fmla="*/ 196773 h 3835942"/>
                    <a:gd name="connsiteX55" fmla="*/ 1953986 w 4510936"/>
                    <a:gd name="connsiteY55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3131457 w 4510936"/>
                    <a:gd name="connsiteY27" fmla="*/ 1528170 h 3835942"/>
                    <a:gd name="connsiteX28" fmla="*/ 3218542 w 4510936"/>
                    <a:gd name="connsiteY28" fmla="*/ 617399 h 3835942"/>
                    <a:gd name="connsiteX29" fmla="*/ 2715985 w 4510936"/>
                    <a:gd name="connsiteY29" fmla="*/ 947598 h 3835942"/>
                    <a:gd name="connsiteX30" fmla="*/ 1948542 w 4510936"/>
                    <a:gd name="connsiteY30" fmla="*/ 925827 h 3835942"/>
                    <a:gd name="connsiteX31" fmla="*/ 2062843 w 4510936"/>
                    <a:gd name="connsiteY31" fmla="*/ 403313 h 3835942"/>
                    <a:gd name="connsiteX32" fmla="*/ 1816101 w 4510936"/>
                    <a:gd name="connsiteY32" fmla="*/ 780685 h 3835942"/>
                    <a:gd name="connsiteX33" fmla="*/ 1455057 w 4510936"/>
                    <a:gd name="connsiteY33" fmla="*/ 898614 h 3835942"/>
                    <a:gd name="connsiteX34" fmla="*/ 1556657 w 4510936"/>
                    <a:gd name="connsiteY34" fmla="*/ 2852599 h 3835942"/>
                    <a:gd name="connsiteX35" fmla="*/ 1580115 w 4510936"/>
                    <a:gd name="connsiteY35" fmla="*/ 3729193 h 3835942"/>
                    <a:gd name="connsiteX36" fmla="*/ 1581642 w 4510936"/>
                    <a:gd name="connsiteY36" fmla="*/ 3835942 h 3835942"/>
                    <a:gd name="connsiteX37" fmla="*/ 1113971 w 4510936"/>
                    <a:gd name="connsiteY37" fmla="*/ 3835942 h 3835942"/>
                    <a:gd name="connsiteX38" fmla="*/ 836413 w 4510936"/>
                    <a:gd name="connsiteY38" fmla="*/ 3086585 h 3835942"/>
                    <a:gd name="connsiteX39" fmla="*/ 116170 w 4510936"/>
                    <a:gd name="connsiteY39" fmla="*/ 2308285 h 3835942"/>
                    <a:gd name="connsiteX40" fmla="*/ 118297 w 4510936"/>
                    <a:gd name="connsiteY40" fmla="*/ 2287181 h 3835942"/>
                    <a:gd name="connsiteX41" fmla="*/ 98842 w 4510936"/>
                    <a:gd name="connsiteY41" fmla="*/ 2263602 h 3835942"/>
                    <a:gd name="connsiteX42" fmla="*/ 0 w 4510936"/>
                    <a:gd name="connsiteY42" fmla="*/ 1940013 h 3835942"/>
                    <a:gd name="connsiteX43" fmla="*/ 98842 w 4510936"/>
                    <a:gd name="connsiteY43" fmla="*/ 1616424 h 3835942"/>
                    <a:gd name="connsiteX44" fmla="*/ 158494 w 4510936"/>
                    <a:gd name="connsiteY44" fmla="*/ 1544125 h 3835942"/>
                    <a:gd name="connsiteX45" fmla="*/ 138294 w 4510936"/>
                    <a:gd name="connsiteY45" fmla="*/ 1479051 h 3835942"/>
                    <a:gd name="connsiteX46" fmla="*/ 124645 w 4510936"/>
                    <a:gd name="connsiteY46" fmla="*/ 1343654 h 3835942"/>
                    <a:gd name="connsiteX47" fmla="*/ 534966 w 4510936"/>
                    <a:gd name="connsiteY47" fmla="*/ 724623 h 3835942"/>
                    <a:gd name="connsiteX48" fmla="*/ 655270 w 4510936"/>
                    <a:gd name="connsiteY48" fmla="*/ 687278 h 3835942"/>
                    <a:gd name="connsiteX49" fmla="*/ 663127 w 4510936"/>
                    <a:gd name="connsiteY49" fmla="*/ 661967 h 3835942"/>
                    <a:gd name="connsiteX50" fmla="*/ 1282159 w 4510936"/>
                    <a:gd name="connsiteY50" fmla="*/ 251645 h 3835942"/>
                    <a:gd name="connsiteX51" fmla="*/ 1417556 w 4510936"/>
                    <a:gd name="connsiteY51" fmla="*/ 265294 h 3835942"/>
                    <a:gd name="connsiteX52" fmla="*/ 1421411 w 4510936"/>
                    <a:gd name="connsiteY52" fmla="*/ 266491 h 3835942"/>
                    <a:gd name="connsiteX53" fmla="*/ 1478933 w 4510936"/>
                    <a:gd name="connsiteY53" fmla="*/ 196773 h 3835942"/>
                    <a:gd name="connsiteX54" fmla="*/ 1953986 w 4510936"/>
                    <a:gd name="connsiteY54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3131457 w 4510936"/>
                    <a:gd name="connsiteY26" fmla="*/ 1528170 h 3835942"/>
                    <a:gd name="connsiteX27" fmla="*/ 3218542 w 4510936"/>
                    <a:gd name="connsiteY27" fmla="*/ 617399 h 3835942"/>
                    <a:gd name="connsiteX28" fmla="*/ 2715985 w 4510936"/>
                    <a:gd name="connsiteY28" fmla="*/ 947598 h 3835942"/>
                    <a:gd name="connsiteX29" fmla="*/ 1948542 w 4510936"/>
                    <a:gd name="connsiteY29" fmla="*/ 925827 h 3835942"/>
                    <a:gd name="connsiteX30" fmla="*/ 2062843 w 4510936"/>
                    <a:gd name="connsiteY30" fmla="*/ 403313 h 3835942"/>
                    <a:gd name="connsiteX31" fmla="*/ 1816101 w 4510936"/>
                    <a:gd name="connsiteY31" fmla="*/ 780685 h 3835942"/>
                    <a:gd name="connsiteX32" fmla="*/ 1455057 w 4510936"/>
                    <a:gd name="connsiteY32" fmla="*/ 898614 h 3835942"/>
                    <a:gd name="connsiteX33" fmla="*/ 1556657 w 4510936"/>
                    <a:gd name="connsiteY33" fmla="*/ 2852599 h 3835942"/>
                    <a:gd name="connsiteX34" fmla="*/ 1580115 w 4510936"/>
                    <a:gd name="connsiteY34" fmla="*/ 3729193 h 3835942"/>
                    <a:gd name="connsiteX35" fmla="*/ 1581642 w 4510936"/>
                    <a:gd name="connsiteY35" fmla="*/ 3835942 h 3835942"/>
                    <a:gd name="connsiteX36" fmla="*/ 1113971 w 4510936"/>
                    <a:gd name="connsiteY36" fmla="*/ 3835942 h 3835942"/>
                    <a:gd name="connsiteX37" fmla="*/ 836413 w 4510936"/>
                    <a:gd name="connsiteY37" fmla="*/ 3086585 h 3835942"/>
                    <a:gd name="connsiteX38" fmla="*/ 116170 w 4510936"/>
                    <a:gd name="connsiteY38" fmla="*/ 2308285 h 3835942"/>
                    <a:gd name="connsiteX39" fmla="*/ 118297 w 4510936"/>
                    <a:gd name="connsiteY39" fmla="*/ 2287181 h 3835942"/>
                    <a:gd name="connsiteX40" fmla="*/ 98842 w 4510936"/>
                    <a:gd name="connsiteY40" fmla="*/ 2263602 h 3835942"/>
                    <a:gd name="connsiteX41" fmla="*/ 0 w 4510936"/>
                    <a:gd name="connsiteY41" fmla="*/ 1940013 h 3835942"/>
                    <a:gd name="connsiteX42" fmla="*/ 98842 w 4510936"/>
                    <a:gd name="connsiteY42" fmla="*/ 1616424 h 3835942"/>
                    <a:gd name="connsiteX43" fmla="*/ 158494 w 4510936"/>
                    <a:gd name="connsiteY43" fmla="*/ 1544125 h 3835942"/>
                    <a:gd name="connsiteX44" fmla="*/ 138294 w 4510936"/>
                    <a:gd name="connsiteY44" fmla="*/ 1479051 h 3835942"/>
                    <a:gd name="connsiteX45" fmla="*/ 124645 w 4510936"/>
                    <a:gd name="connsiteY45" fmla="*/ 1343654 h 3835942"/>
                    <a:gd name="connsiteX46" fmla="*/ 534966 w 4510936"/>
                    <a:gd name="connsiteY46" fmla="*/ 724623 h 3835942"/>
                    <a:gd name="connsiteX47" fmla="*/ 655270 w 4510936"/>
                    <a:gd name="connsiteY47" fmla="*/ 687278 h 3835942"/>
                    <a:gd name="connsiteX48" fmla="*/ 663127 w 4510936"/>
                    <a:gd name="connsiteY48" fmla="*/ 661967 h 3835942"/>
                    <a:gd name="connsiteX49" fmla="*/ 1282159 w 4510936"/>
                    <a:gd name="connsiteY49" fmla="*/ 251645 h 3835942"/>
                    <a:gd name="connsiteX50" fmla="*/ 1417556 w 4510936"/>
                    <a:gd name="connsiteY50" fmla="*/ 265294 h 3835942"/>
                    <a:gd name="connsiteX51" fmla="*/ 1421411 w 4510936"/>
                    <a:gd name="connsiteY51" fmla="*/ 266491 h 3835942"/>
                    <a:gd name="connsiteX52" fmla="*/ 1478933 w 4510936"/>
                    <a:gd name="connsiteY52" fmla="*/ 196773 h 3835942"/>
                    <a:gd name="connsiteX53" fmla="*/ 1953986 w 4510936"/>
                    <a:gd name="connsiteY53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3218542 w 4510936"/>
                    <a:gd name="connsiteY26" fmla="*/ 617399 h 3835942"/>
                    <a:gd name="connsiteX27" fmla="*/ 2715985 w 4510936"/>
                    <a:gd name="connsiteY27" fmla="*/ 947598 h 3835942"/>
                    <a:gd name="connsiteX28" fmla="*/ 1948542 w 4510936"/>
                    <a:gd name="connsiteY28" fmla="*/ 925827 h 3835942"/>
                    <a:gd name="connsiteX29" fmla="*/ 2062843 w 4510936"/>
                    <a:gd name="connsiteY29" fmla="*/ 403313 h 3835942"/>
                    <a:gd name="connsiteX30" fmla="*/ 1816101 w 4510936"/>
                    <a:gd name="connsiteY30" fmla="*/ 780685 h 3835942"/>
                    <a:gd name="connsiteX31" fmla="*/ 1455057 w 4510936"/>
                    <a:gd name="connsiteY31" fmla="*/ 898614 h 3835942"/>
                    <a:gd name="connsiteX32" fmla="*/ 1556657 w 4510936"/>
                    <a:gd name="connsiteY32" fmla="*/ 2852599 h 3835942"/>
                    <a:gd name="connsiteX33" fmla="*/ 1580115 w 4510936"/>
                    <a:gd name="connsiteY33" fmla="*/ 3729193 h 3835942"/>
                    <a:gd name="connsiteX34" fmla="*/ 1581642 w 4510936"/>
                    <a:gd name="connsiteY34" fmla="*/ 3835942 h 3835942"/>
                    <a:gd name="connsiteX35" fmla="*/ 1113971 w 4510936"/>
                    <a:gd name="connsiteY35" fmla="*/ 3835942 h 3835942"/>
                    <a:gd name="connsiteX36" fmla="*/ 836413 w 4510936"/>
                    <a:gd name="connsiteY36" fmla="*/ 3086585 h 3835942"/>
                    <a:gd name="connsiteX37" fmla="*/ 116170 w 4510936"/>
                    <a:gd name="connsiteY37" fmla="*/ 2308285 h 3835942"/>
                    <a:gd name="connsiteX38" fmla="*/ 118297 w 4510936"/>
                    <a:gd name="connsiteY38" fmla="*/ 2287181 h 3835942"/>
                    <a:gd name="connsiteX39" fmla="*/ 98842 w 4510936"/>
                    <a:gd name="connsiteY39" fmla="*/ 2263602 h 3835942"/>
                    <a:gd name="connsiteX40" fmla="*/ 0 w 4510936"/>
                    <a:gd name="connsiteY40" fmla="*/ 1940013 h 3835942"/>
                    <a:gd name="connsiteX41" fmla="*/ 98842 w 4510936"/>
                    <a:gd name="connsiteY41" fmla="*/ 1616424 h 3835942"/>
                    <a:gd name="connsiteX42" fmla="*/ 158494 w 4510936"/>
                    <a:gd name="connsiteY42" fmla="*/ 1544125 h 3835942"/>
                    <a:gd name="connsiteX43" fmla="*/ 138294 w 4510936"/>
                    <a:gd name="connsiteY43" fmla="*/ 1479051 h 3835942"/>
                    <a:gd name="connsiteX44" fmla="*/ 124645 w 4510936"/>
                    <a:gd name="connsiteY44" fmla="*/ 1343654 h 3835942"/>
                    <a:gd name="connsiteX45" fmla="*/ 534966 w 4510936"/>
                    <a:gd name="connsiteY45" fmla="*/ 724623 h 3835942"/>
                    <a:gd name="connsiteX46" fmla="*/ 655270 w 4510936"/>
                    <a:gd name="connsiteY46" fmla="*/ 687278 h 3835942"/>
                    <a:gd name="connsiteX47" fmla="*/ 663127 w 4510936"/>
                    <a:gd name="connsiteY47" fmla="*/ 661967 h 3835942"/>
                    <a:gd name="connsiteX48" fmla="*/ 1282159 w 4510936"/>
                    <a:gd name="connsiteY48" fmla="*/ 251645 h 3835942"/>
                    <a:gd name="connsiteX49" fmla="*/ 1417556 w 4510936"/>
                    <a:gd name="connsiteY49" fmla="*/ 265294 h 3835942"/>
                    <a:gd name="connsiteX50" fmla="*/ 1421411 w 4510936"/>
                    <a:gd name="connsiteY50" fmla="*/ 266491 h 3835942"/>
                    <a:gd name="connsiteX51" fmla="*/ 1478933 w 4510936"/>
                    <a:gd name="connsiteY51" fmla="*/ 196773 h 3835942"/>
                    <a:gd name="connsiteX52" fmla="*/ 1953986 w 4510936"/>
                    <a:gd name="connsiteY52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715985 w 4510936"/>
                    <a:gd name="connsiteY26" fmla="*/ 947598 h 3835942"/>
                    <a:gd name="connsiteX27" fmla="*/ 1948542 w 4510936"/>
                    <a:gd name="connsiteY27" fmla="*/ 925827 h 3835942"/>
                    <a:gd name="connsiteX28" fmla="*/ 2062843 w 4510936"/>
                    <a:gd name="connsiteY28" fmla="*/ 403313 h 3835942"/>
                    <a:gd name="connsiteX29" fmla="*/ 1816101 w 4510936"/>
                    <a:gd name="connsiteY29" fmla="*/ 780685 h 3835942"/>
                    <a:gd name="connsiteX30" fmla="*/ 1455057 w 4510936"/>
                    <a:gd name="connsiteY30" fmla="*/ 898614 h 3835942"/>
                    <a:gd name="connsiteX31" fmla="*/ 1556657 w 4510936"/>
                    <a:gd name="connsiteY31" fmla="*/ 2852599 h 3835942"/>
                    <a:gd name="connsiteX32" fmla="*/ 1580115 w 4510936"/>
                    <a:gd name="connsiteY32" fmla="*/ 3729193 h 3835942"/>
                    <a:gd name="connsiteX33" fmla="*/ 1581642 w 4510936"/>
                    <a:gd name="connsiteY33" fmla="*/ 3835942 h 3835942"/>
                    <a:gd name="connsiteX34" fmla="*/ 1113971 w 4510936"/>
                    <a:gd name="connsiteY34" fmla="*/ 3835942 h 3835942"/>
                    <a:gd name="connsiteX35" fmla="*/ 836413 w 4510936"/>
                    <a:gd name="connsiteY35" fmla="*/ 3086585 h 3835942"/>
                    <a:gd name="connsiteX36" fmla="*/ 116170 w 4510936"/>
                    <a:gd name="connsiteY36" fmla="*/ 2308285 h 3835942"/>
                    <a:gd name="connsiteX37" fmla="*/ 118297 w 4510936"/>
                    <a:gd name="connsiteY37" fmla="*/ 2287181 h 3835942"/>
                    <a:gd name="connsiteX38" fmla="*/ 98842 w 4510936"/>
                    <a:gd name="connsiteY38" fmla="*/ 2263602 h 3835942"/>
                    <a:gd name="connsiteX39" fmla="*/ 0 w 4510936"/>
                    <a:gd name="connsiteY39" fmla="*/ 1940013 h 3835942"/>
                    <a:gd name="connsiteX40" fmla="*/ 98842 w 4510936"/>
                    <a:gd name="connsiteY40" fmla="*/ 1616424 h 3835942"/>
                    <a:gd name="connsiteX41" fmla="*/ 158494 w 4510936"/>
                    <a:gd name="connsiteY41" fmla="*/ 1544125 h 3835942"/>
                    <a:gd name="connsiteX42" fmla="*/ 138294 w 4510936"/>
                    <a:gd name="connsiteY42" fmla="*/ 1479051 h 3835942"/>
                    <a:gd name="connsiteX43" fmla="*/ 124645 w 4510936"/>
                    <a:gd name="connsiteY43" fmla="*/ 1343654 h 3835942"/>
                    <a:gd name="connsiteX44" fmla="*/ 534966 w 4510936"/>
                    <a:gd name="connsiteY44" fmla="*/ 724623 h 3835942"/>
                    <a:gd name="connsiteX45" fmla="*/ 655270 w 4510936"/>
                    <a:gd name="connsiteY45" fmla="*/ 687278 h 3835942"/>
                    <a:gd name="connsiteX46" fmla="*/ 663127 w 4510936"/>
                    <a:gd name="connsiteY46" fmla="*/ 661967 h 3835942"/>
                    <a:gd name="connsiteX47" fmla="*/ 1282159 w 4510936"/>
                    <a:gd name="connsiteY47" fmla="*/ 251645 h 3835942"/>
                    <a:gd name="connsiteX48" fmla="*/ 1417556 w 4510936"/>
                    <a:gd name="connsiteY48" fmla="*/ 265294 h 3835942"/>
                    <a:gd name="connsiteX49" fmla="*/ 1421411 w 4510936"/>
                    <a:gd name="connsiteY49" fmla="*/ 266491 h 3835942"/>
                    <a:gd name="connsiteX50" fmla="*/ 1478933 w 4510936"/>
                    <a:gd name="connsiteY50" fmla="*/ 196773 h 3835942"/>
                    <a:gd name="connsiteX51" fmla="*/ 1953986 w 4510936"/>
                    <a:gd name="connsiteY5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1948542 w 4510936"/>
                    <a:gd name="connsiteY26" fmla="*/ 925827 h 3835942"/>
                    <a:gd name="connsiteX27" fmla="*/ 2062843 w 4510936"/>
                    <a:gd name="connsiteY27" fmla="*/ 403313 h 3835942"/>
                    <a:gd name="connsiteX28" fmla="*/ 1816101 w 4510936"/>
                    <a:gd name="connsiteY28" fmla="*/ 780685 h 3835942"/>
                    <a:gd name="connsiteX29" fmla="*/ 1455057 w 4510936"/>
                    <a:gd name="connsiteY29" fmla="*/ 898614 h 3835942"/>
                    <a:gd name="connsiteX30" fmla="*/ 1556657 w 4510936"/>
                    <a:gd name="connsiteY30" fmla="*/ 2852599 h 3835942"/>
                    <a:gd name="connsiteX31" fmla="*/ 1580115 w 4510936"/>
                    <a:gd name="connsiteY31" fmla="*/ 3729193 h 3835942"/>
                    <a:gd name="connsiteX32" fmla="*/ 1581642 w 4510936"/>
                    <a:gd name="connsiteY32" fmla="*/ 3835942 h 3835942"/>
                    <a:gd name="connsiteX33" fmla="*/ 1113971 w 4510936"/>
                    <a:gd name="connsiteY33" fmla="*/ 3835942 h 3835942"/>
                    <a:gd name="connsiteX34" fmla="*/ 836413 w 4510936"/>
                    <a:gd name="connsiteY34" fmla="*/ 3086585 h 3835942"/>
                    <a:gd name="connsiteX35" fmla="*/ 116170 w 4510936"/>
                    <a:gd name="connsiteY35" fmla="*/ 2308285 h 3835942"/>
                    <a:gd name="connsiteX36" fmla="*/ 118297 w 4510936"/>
                    <a:gd name="connsiteY36" fmla="*/ 2287181 h 3835942"/>
                    <a:gd name="connsiteX37" fmla="*/ 98842 w 4510936"/>
                    <a:gd name="connsiteY37" fmla="*/ 2263602 h 3835942"/>
                    <a:gd name="connsiteX38" fmla="*/ 0 w 4510936"/>
                    <a:gd name="connsiteY38" fmla="*/ 1940013 h 3835942"/>
                    <a:gd name="connsiteX39" fmla="*/ 98842 w 4510936"/>
                    <a:gd name="connsiteY39" fmla="*/ 1616424 h 3835942"/>
                    <a:gd name="connsiteX40" fmla="*/ 158494 w 4510936"/>
                    <a:gd name="connsiteY40" fmla="*/ 1544125 h 3835942"/>
                    <a:gd name="connsiteX41" fmla="*/ 138294 w 4510936"/>
                    <a:gd name="connsiteY41" fmla="*/ 1479051 h 3835942"/>
                    <a:gd name="connsiteX42" fmla="*/ 124645 w 4510936"/>
                    <a:gd name="connsiteY42" fmla="*/ 1343654 h 3835942"/>
                    <a:gd name="connsiteX43" fmla="*/ 534966 w 4510936"/>
                    <a:gd name="connsiteY43" fmla="*/ 724623 h 3835942"/>
                    <a:gd name="connsiteX44" fmla="*/ 655270 w 4510936"/>
                    <a:gd name="connsiteY44" fmla="*/ 687278 h 3835942"/>
                    <a:gd name="connsiteX45" fmla="*/ 663127 w 4510936"/>
                    <a:gd name="connsiteY45" fmla="*/ 661967 h 3835942"/>
                    <a:gd name="connsiteX46" fmla="*/ 1282159 w 4510936"/>
                    <a:gd name="connsiteY46" fmla="*/ 251645 h 3835942"/>
                    <a:gd name="connsiteX47" fmla="*/ 1417556 w 4510936"/>
                    <a:gd name="connsiteY47" fmla="*/ 265294 h 3835942"/>
                    <a:gd name="connsiteX48" fmla="*/ 1421411 w 4510936"/>
                    <a:gd name="connsiteY48" fmla="*/ 266491 h 3835942"/>
                    <a:gd name="connsiteX49" fmla="*/ 1478933 w 4510936"/>
                    <a:gd name="connsiteY49" fmla="*/ 196773 h 3835942"/>
                    <a:gd name="connsiteX50" fmla="*/ 1953986 w 4510936"/>
                    <a:gd name="connsiteY5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062843 w 4510936"/>
                    <a:gd name="connsiteY26" fmla="*/ 403313 h 3835942"/>
                    <a:gd name="connsiteX27" fmla="*/ 1816101 w 4510936"/>
                    <a:gd name="connsiteY27" fmla="*/ 780685 h 3835942"/>
                    <a:gd name="connsiteX28" fmla="*/ 1455057 w 4510936"/>
                    <a:gd name="connsiteY28" fmla="*/ 898614 h 3835942"/>
                    <a:gd name="connsiteX29" fmla="*/ 1556657 w 4510936"/>
                    <a:gd name="connsiteY29" fmla="*/ 2852599 h 3835942"/>
                    <a:gd name="connsiteX30" fmla="*/ 1580115 w 4510936"/>
                    <a:gd name="connsiteY30" fmla="*/ 3729193 h 3835942"/>
                    <a:gd name="connsiteX31" fmla="*/ 1581642 w 4510936"/>
                    <a:gd name="connsiteY31" fmla="*/ 3835942 h 3835942"/>
                    <a:gd name="connsiteX32" fmla="*/ 1113971 w 4510936"/>
                    <a:gd name="connsiteY32" fmla="*/ 3835942 h 3835942"/>
                    <a:gd name="connsiteX33" fmla="*/ 836413 w 4510936"/>
                    <a:gd name="connsiteY33" fmla="*/ 3086585 h 3835942"/>
                    <a:gd name="connsiteX34" fmla="*/ 116170 w 4510936"/>
                    <a:gd name="connsiteY34" fmla="*/ 2308285 h 3835942"/>
                    <a:gd name="connsiteX35" fmla="*/ 118297 w 4510936"/>
                    <a:gd name="connsiteY35" fmla="*/ 2287181 h 3835942"/>
                    <a:gd name="connsiteX36" fmla="*/ 98842 w 4510936"/>
                    <a:gd name="connsiteY36" fmla="*/ 2263602 h 3835942"/>
                    <a:gd name="connsiteX37" fmla="*/ 0 w 4510936"/>
                    <a:gd name="connsiteY37" fmla="*/ 1940013 h 3835942"/>
                    <a:gd name="connsiteX38" fmla="*/ 98842 w 4510936"/>
                    <a:gd name="connsiteY38" fmla="*/ 1616424 h 3835942"/>
                    <a:gd name="connsiteX39" fmla="*/ 158494 w 4510936"/>
                    <a:gd name="connsiteY39" fmla="*/ 1544125 h 3835942"/>
                    <a:gd name="connsiteX40" fmla="*/ 138294 w 4510936"/>
                    <a:gd name="connsiteY40" fmla="*/ 1479051 h 3835942"/>
                    <a:gd name="connsiteX41" fmla="*/ 124645 w 4510936"/>
                    <a:gd name="connsiteY41" fmla="*/ 1343654 h 3835942"/>
                    <a:gd name="connsiteX42" fmla="*/ 534966 w 4510936"/>
                    <a:gd name="connsiteY42" fmla="*/ 724623 h 3835942"/>
                    <a:gd name="connsiteX43" fmla="*/ 655270 w 4510936"/>
                    <a:gd name="connsiteY43" fmla="*/ 687278 h 3835942"/>
                    <a:gd name="connsiteX44" fmla="*/ 663127 w 4510936"/>
                    <a:gd name="connsiteY44" fmla="*/ 661967 h 3835942"/>
                    <a:gd name="connsiteX45" fmla="*/ 1282159 w 4510936"/>
                    <a:gd name="connsiteY45" fmla="*/ 251645 h 3835942"/>
                    <a:gd name="connsiteX46" fmla="*/ 1417556 w 4510936"/>
                    <a:gd name="connsiteY46" fmla="*/ 265294 h 3835942"/>
                    <a:gd name="connsiteX47" fmla="*/ 1421411 w 4510936"/>
                    <a:gd name="connsiteY47" fmla="*/ 266491 h 3835942"/>
                    <a:gd name="connsiteX48" fmla="*/ 1478933 w 4510936"/>
                    <a:gd name="connsiteY48" fmla="*/ 196773 h 3835942"/>
                    <a:gd name="connsiteX49" fmla="*/ 1953986 w 4510936"/>
                    <a:gd name="connsiteY49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1816101 w 4510936"/>
                    <a:gd name="connsiteY26" fmla="*/ 780685 h 3835942"/>
                    <a:gd name="connsiteX27" fmla="*/ 1455057 w 4510936"/>
                    <a:gd name="connsiteY27" fmla="*/ 898614 h 3835942"/>
                    <a:gd name="connsiteX28" fmla="*/ 1556657 w 4510936"/>
                    <a:gd name="connsiteY28" fmla="*/ 2852599 h 3835942"/>
                    <a:gd name="connsiteX29" fmla="*/ 1580115 w 4510936"/>
                    <a:gd name="connsiteY29" fmla="*/ 3729193 h 3835942"/>
                    <a:gd name="connsiteX30" fmla="*/ 1581642 w 4510936"/>
                    <a:gd name="connsiteY30" fmla="*/ 3835942 h 3835942"/>
                    <a:gd name="connsiteX31" fmla="*/ 1113971 w 4510936"/>
                    <a:gd name="connsiteY31" fmla="*/ 3835942 h 3835942"/>
                    <a:gd name="connsiteX32" fmla="*/ 836413 w 4510936"/>
                    <a:gd name="connsiteY32" fmla="*/ 3086585 h 3835942"/>
                    <a:gd name="connsiteX33" fmla="*/ 116170 w 4510936"/>
                    <a:gd name="connsiteY33" fmla="*/ 2308285 h 3835942"/>
                    <a:gd name="connsiteX34" fmla="*/ 118297 w 4510936"/>
                    <a:gd name="connsiteY34" fmla="*/ 2287181 h 3835942"/>
                    <a:gd name="connsiteX35" fmla="*/ 98842 w 4510936"/>
                    <a:gd name="connsiteY35" fmla="*/ 2263602 h 3835942"/>
                    <a:gd name="connsiteX36" fmla="*/ 0 w 4510936"/>
                    <a:gd name="connsiteY36" fmla="*/ 1940013 h 3835942"/>
                    <a:gd name="connsiteX37" fmla="*/ 98842 w 4510936"/>
                    <a:gd name="connsiteY37" fmla="*/ 1616424 h 3835942"/>
                    <a:gd name="connsiteX38" fmla="*/ 158494 w 4510936"/>
                    <a:gd name="connsiteY38" fmla="*/ 1544125 h 3835942"/>
                    <a:gd name="connsiteX39" fmla="*/ 138294 w 4510936"/>
                    <a:gd name="connsiteY39" fmla="*/ 1479051 h 3835942"/>
                    <a:gd name="connsiteX40" fmla="*/ 124645 w 4510936"/>
                    <a:gd name="connsiteY40" fmla="*/ 1343654 h 3835942"/>
                    <a:gd name="connsiteX41" fmla="*/ 534966 w 4510936"/>
                    <a:gd name="connsiteY41" fmla="*/ 724623 h 3835942"/>
                    <a:gd name="connsiteX42" fmla="*/ 655270 w 4510936"/>
                    <a:gd name="connsiteY42" fmla="*/ 687278 h 3835942"/>
                    <a:gd name="connsiteX43" fmla="*/ 663127 w 4510936"/>
                    <a:gd name="connsiteY43" fmla="*/ 661967 h 3835942"/>
                    <a:gd name="connsiteX44" fmla="*/ 1282159 w 4510936"/>
                    <a:gd name="connsiteY44" fmla="*/ 251645 h 3835942"/>
                    <a:gd name="connsiteX45" fmla="*/ 1417556 w 4510936"/>
                    <a:gd name="connsiteY45" fmla="*/ 265294 h 3835942"/>
                    <a:gd name="connsiteX46" fmla="*/ 1421411 w 4510936"/>
                    <a:gd name="connsiteY46" fmla="*/ 266491 h 3835942"/>
                    <a:gd name="connsiteX47" fmla="*/ 1478933 w 4510936"/>
                    <a:gd name="connsiteY47" fmla="*/ 196773 h 3835942"/>
                    <a:gd name="connsiteX48" fmla="*/ 1953986 w 4510936"/>
                    <a:gd name="connsiteY48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1455057 w 4510936"/>
                    <a:gd name="connsiteY26" fmla="*/ 898614 h 3835942"/>
                    <a:gd name="connsiteX27" fmla="*/ 1556657 w 4510936"/>
                    <a:gd name="connsiteY27" fmla="*/ 2852599 h 3835942"/>
                    <a:gd name="connsiteX28" fmla="*/ 1580115 w 4510936"/>
                    <a:gd name="connsiteY28" fmla="*/ 3729193 h 3835942"/>
                    <a:gd name="connsiteX29" fmla="*/ 1581642 w 4510936"/>
                    <a:gd name="connsiteY29" fmla="*/ 3835942 h 3835942"/>
                    <a:gd name="connsiteX30" fmla="*/ 1113971 w 4510936"/>
                    <a:gd name="connsiteY30" fmla="*/ 3835942 h 3835942"/>
                    <a:gd name="connsiteX31" fmla="*/ 836413 w 4510936"/>
                    <a:gd name="connsiteY31" fmla="*/ 3086585 h 3835942"/>
                    <a:gd name="connsiteX32" fmla="*/ 116170 w 4510936"/>
                    <a:gd name="connsiteY32" fmla="*/ 2308285 h 3835942"/>
                    <a:gd name="connsiteX33" fmla="*/ 118297 w 4510936"/>
                    <a:gd name="connsiteY33" fmla="*/ 2287181 h 3835942"/>
                    <a:gd name="connsiteX34" fmla="*/ 98842 w 4510936"/>
                    <a:gd name="connsiteY34" fmla="*/ 2263602 h 3835942"/>
                    <a:gd name="connsiteX35" fmla="*/ 0 w 4510936"/>
                    <a:gd name="connsiteY35" fmla="*/ 1940013 h 3835942"/>
                    <a:gd name="connsiteX36" fmla="*/ 98842 w 4510936"/>
                    <a:gd name="connsiteY36" fmla="*/ 1616424 h 3835942"/>
                    <a:gd name="connsiteX37" fmla="*/ 158494 w 4510936"/>
                    <a:gd name="connsiteY37" fmla="*/ 1544125 h 3835942"/>
                    <a:gd name="connsiteX38" fmla="*/ 138294 w 4510936"/>
                    <a:gd name="connsiteY38" fmla="*/ 1479051 h 3835942"/>
                    <a:gd name="connsiteX39" fmla="*/ 124645 w 4510936"/>
                    <a:gd name="connsiteY39" fmla="*/ 1343654 h 3835942"/>
                    <a:gd name="connsiteX40" fmla="*/ 534966 w 4510936"/>
                    <a:gd name="connsiteY40" fmla="*/ 724623 h 3835942"/>
                    <a:gd name="connsiteX41" fmla="*/ 655270 w 4510936"/>
                    <a:gd name="connsiteY41" fmla="*/ 687278 h 3835942"/>
                    <a:gd name="connsiteX42" fmla="*/ 663127 w 4510936"/>
                    <a:gd name="connsiteY42" fmla="*/ 661967 h 3835942"/>
                    <a:gd name="connsiteX43" fmla="*/ 1282159 w 4510936"/>
                    <a:gd name="connsiteY43" fmla="*/ 251645 h 3835942"/>
                    <a:gd name="connsiteX44" fmla="*/ 1417556 w 4510936"/>
                    <a:gd name="connsiteY44" fmla="*/ 265294 h 3835942"/>
                    <a:gd name="connsiteX45" fmla="*/ 1421411 w 4510936"/>
                    <a:gd name="connsiteY45" fmla="*/ 266491 h 3835942"/>
                    <a:gd name="connsiteX46" fmla="*/ 1478933 w 4510936"/>
                    <a:gd name="connsiteY46" fmla="*/ 196773 h 3835942"/>
                    <a:gd name="connsiteX47" fmla="*/ 1953986 w 4510936"/>
                    <a:gd name="connsiteY47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1556657 w 4510936"/>
                    <a:gd name="connsiteY26" fmla="*/ 2852599 h 3835942"/>
                    <a:gd name="connsiteX27" fmla="*/ 1580115 w 4510936"/>
                    <a:gd name="connsiteY27" fmla="*/ 3729193 h 3835942"/>
                    <a:gd name="connsiteX28" fmla="*/ 1581642 w 4510936"/>
                    <a:gd name="connsiteY28" fmla="*/ 3835942 h 3835942"/>
                    <a:gd name="connsiteX29" fmla="*/ 1113971 w 4510936"/>
                    <a:gd name="connsiteY29" fmla="*/ 3835942 h 3835942"/>
                    <a:gd name="connsiteX30" fmla="*/ 836413 w 4510936"/>
                    <a:gd name="connsiteY30" fmla="*/ 3086585 h 3835942"/>
                    <a:gd name="connsiteX31" fmla="*/ 116170 w 4510936"/>
                    <a:gd name="connsiteY31" fmla="*/ 2308285 h 3835942"/>
                    <a:gd name="connsiteX32" fmla="*/ 118297 w 4510936"/>
                    <a:gd name="connsiteY32" fmla="*/ 2287181 h 3835942"/>
                    <a:gd name="connsiteX33" fmla="*/ 98842 w 4510936"/>
                    <a:gd name="connsiteY33" fmla="*/ 2263602 h 3835942"/>
                    <a:gd name="connsiteX34" fmla="*/ 0 w 4510936"/>
                    <a:gd name="connsiteY34" fmla="*/ 1940013 h 3835942"/>
                    <a:gd name="connsiteX35" fmla="*/ 98842 w 4510936"/>
                    <a:gd name="connsiteY35" fmla="*/ 1616424 h 3835942"/>
                    <a:gd name="connsiteX36" fmla="*/ 158494 w 4510936"/>
                    <a:gd name="connsiteY36" fmla="*/ 1544125 h 3835942"/>
                    <a:gd name="connsiteX37" fmla="*/ 138294 w 4510936"/>
                    <a:gd name="connsiteY37" fmla="*/ 1479051 h 3835942"/>
                    <a:gd name="connsiteX38" fmla="*/ 124645 w 4510936"/>
                    <a:gd name="connsiteY38" fmla="*/ 1343654 h 3835942"/>
                    <a:gd name="connsiteX39" fmla="*/ 534966 w 4510936"/>
                    <a:gd name="connsiteY39" fmla="*/ 724623 h 3835942"/>
                    <a:gd name="connsiteX40" fmla="*/ 655270 w 4510936"/>
                    <a:gd name="connsiteY40" fmla="*/ 687278 h 3835942"/>
                    <a:gd name="connsiteX41" fmla="*/ 663127 w 4510936"/>
                    <a:gd name="connsiteY41" fmla="*/ 661967 h 3835942"/>
                    <a:gd name="connsiteX42" fmla="*/ 1282159 w 4510936"/>
                    <a:gd name="connsiteY42" fmla="*/ 251645 h 3835942"/>
                    <a:gd name="connsiteX43" fmla="*/ 1417556 w 4510936"/>
                    <a:gd name="connsiteY43" fmla="*/ 265294 h 3835942"/>
                    <a:gd name="connsiteX44" fmla="*/ 1421411 w 4510936"/>
                    <a:gd name="connsiteY44" fmla="*/ 266491 h 3835942"/>
                    <a:gd name="connsiteX45" fmla="*/ 1478933 w 4510936"/>
                    <a:gd name="connsiteY45" fmla="*/ 196773 h 3835942"/>
                    <a:gd name="connsiteX46" fmla="*/ 1953986 w 4510936"/>
                    <a:gd name="connsiteY46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919514 w 4510936"/>
                    <a:gd name="connsiteY22" fmla="*/ 1168942 h 3835942"/>
                    <a:gd name="connsiteX23" fmla="*/ 1850570 w 4510936"/>
                    <a:gd name="connsiteY23" fmla="*/ 2130513 h 3835942"/>
                    <a:gd name="connsiteX24" fmla="*/ 2148114 w 4510936"/>
                    <a:gd name="connsiteY24" fmla="*/ 1901913 h 3835942"/>
                    <a:gd name="connsiteX25" fmla="*/ 1556657 w 4510936"/>
                    <a:gd name="connsiteY25" fmla="*/ 2852599 h 3835942"/>
                    <a:gd name="connsiteX26" fmla="*/ 1580115 w 4510936"/>
                    <a:gd name="connsiteY26" fmla="*/ 3729193 h 3835942"/>
                    <a:gd name="connsiteX27" fmla="*/ 1581642 w 4510936"/>
                    <a:gd name="connsiteY27" fmla="*/ 3835942 h 3835942"/>
                    <a:gd name="connsiteX28" fmla="*/ 1113971 w 4510936"/>
                    <a:gd name="connsiteY28" fmla="*/ 3835942 h 3835942"/>
                    <a:gd name="connsiteX29" fmla="*/ 836413 w 4510936"/>
                    <a:gd name="connsiteY29" fmla="*/ 3086585 h 3835942"/>
                    <a:gd name="connsiteX30" fmla="*/ 116170 w 4510936"/>
                    <a:gd name="connsiteY30" fmla="*/ 2308285 h 3835942"/>
                    <a:gd name="connsiteX31" fmla="*/ 118297 w 4510936"/>
                    <a:gd name="connsiteY31" fmla="*/ 2287181 h 3835942"/>
                    <a:gd name="connsiteX32" fmla="*/ 98842 w 4510936"/>
                    <a:gd name="connsiteY32" fmla="*/ 2263602 h 3835942"/>
                    <a:gd name="connsiteX33" fmla="*/ 0 w 4510936"/>
                    <a:gd name="connsiteY33" fmla="*/ 1940013 h 3835942"/>
                    <a:gd name="connsiteX34" fmla="*/ 98842 w 4510936"/>
                    <a:gd name="connsiteY34" fmla="*/ 1616424 h 3835942"/>
                    <a:gd name="connsiteX35" fmla="*/ 158494 w 4510936"/>
                    <a:gd name="connsiteY35" fmla="*/ 1544125 h 3835942"/>
                    <a:gd name="connsiteX36" fmla="*/ 138294 w 4510936"/>
                    <a:gd name="connsiteY36" fmla="*/ 1479051 h 3835942"/>
                    <a:gd name="connsiteX37" fmla="*/ 124645 w 4510936"/>
                    <a:gd name="connsiteY37" fmla="*/ 1343654 h 3835942"/>
                    <a:gd name="connsiteX38" fmla="*/ 534966 w 4510936"/>
                    <a:gd name="connsiteY38" fmla="*/ 724623 h 3835942"/>
                    <a:gd name="connsiteX39" fmla="*/ 655270 w 4510936"/>
                    <a:gd name="connsiteY39" fmla="*/ 687278 h 3835942"/>
                    <a:gd name="connsiteX40" fmla="*/ 663127 w 4510936"/>
                    <a:gd name="connsiteY40" fmla="*/ 661967 h 3835942"/>
                    <a:gd name="connsiteX41" fmla="*/ 1282159 w 4510936"/>
                    <a:gd name="connsiteY41" fmla="*/ 251645 h 3835942"/>
                    <a:gd name="connsiteX42" fmla="*/ 1417556 w 4510936"/>
                    <a:gd name="connsiteY42" fmla="*/ 265294 h 3835942"/>
                    <a:gd name="connsiteX43" fmla="*/ 1421411 w 4510936"/>
                    <a:gd name="connsiteY43" fmla="*/ 266491 h 3835942"/>
                    <a:gd name="connsiteX44" fmla="*/ 1478933 w 4510936"/>
                    <a:gd name="connsiteY44" fmla="*/ 196773 h 3835942"/>
                    <a:gd name="connsiteX45" fmla="*/ 1953986 w 4510936"/>
                    <a:gd name="connsiteY45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850570 w 4510936"/>
                    <a:gd name="connsiteY22" fmla="*/ 2130513 h 3835942"/>
                    <a:gd name="connsiteX23" fmla="*/ 2148114 w 4510936"/>
                    <a:gd name="connsiteY23" fmla="*/ 1901913 h 3835942"/>
                    <a:gd name="connsiteX24" fmla="*/ 1556657 w 4510936"/>
                    <a:gd name="connsiteY24" fmla="*/ 2852599 h 3835942"/>
                    <a:gd name="connsiteX25" fmla="*/ 1580115 w 4510936"/>
                    <a:gd name="connsiteY25" fmla="*/ 3729193 h 3835942"/>
                    <a:gd name="connsiteX26" fmla="*/ 1581642 w 4510936"/>
                    <a:gd name="connsiteY26" fmla="*/ 3835942 h 3835942"/>
                    <a:gd name="connsiteX27" fmla="*/ 1113971 w 4510936"/>
                    <a:gd name="connsiteY27" fmla="*/ 3835942 h 3835942"/>
                    <a:gd name="connsiteX28" fmla="*/ 836413 w 4510936"/>
                    <a:gd name="connsiteY28" fmla="*/ 3086585 h 3835942"/>
                    <a:gd name="connsiteX29" fmla="*/ 116170 w 4510936"/>
                    <a:gd name="connsiteY29" fmla="*/ 2308285 h 3835942"/>
                    <a:gd name="connsiteX30" fmla="*/ 118297 w 4510936"/>
                    <a:gd name="connsiteY30" fmla="*/ 2287181 h 3835942"/>
                    <a:gd name="connsiteX31" fmla="*/ 98842 w 4510936"/>
                    <a:gd name="connsiteY31" fmla="*/ 2263602 h 3835942"/>
                    <a:gd name="connsiteX32" fmla="*/ 0 w 4510936"/>
                    <a:gd name="connsiteY32" fmla="*/ 1940013 h 3835942"/>
                    <a:gd name="connsiteX33" fmla="*/ 98842 w 4510936"/>
                    <a:gd name="connsiteY33" fmla="*/ 1616424 h 3835942"/>
                    <a:gd name="connsiteX34" fmla="*/ 158494 w 4510936"/>
                    <a:gd name="connsiteY34" fmla="*/ 1544125 h 3835942"/>
                    <a:gd name="connsiteX35" fmla="*/ 138294 w 4510936"/>
                    <a:gd name="connsiteY35" fmla="*/ 1479051 h 3835942"/>
                    <a:gd name="connsiteX36" fmla="*/ 124645 w 4510936"/>
                    <a:gd name="connsiteY36" fmla="*/ 1343654 h 3835942"/>
                    <a:gd name="connsiteX37" fmla="*/ 534966 w 4510936"/>
                    <a:gd name="connsiteY37" fmla="*/ 724623 h 3835942"/>
                    <a:gd name="connsiteX38" fmla="*/ 655270 w 4510936"/>
                    <a:gd name="connsiteY38" fmla="*/ 687278 h 3835942"/>
                    <a:gd name="connsiteX39" fmla="*/ 663127 w 4510936"/>
                    <a:gd name="connsiteY39" fmla="*/ 661967 h 3835942"/>
                    <a:gd name="connsiteX40" fmla="*/ 1282159 w 4510936"/>
                    <a:gd name="connsiteY40" fmla="*/ 251645 h 3835942"/>
                    <a:gd name="connsiteX41" fmla="*/ 1417556 w 4510936"/>
                    <a:gd name="connsiteY41" fmla="*/ 265294 h 3835942"/>
                    <a:gd name="connsiteX42" fmla="*/ 1421411 w 4510936"/>
                    <a:gd name="connsiteY42" fmla="*/ 266491 h 3835942"/>
                    <a:gd name="connsiteX43" fmla="*/ 1478933 w 4510936"/>
                    <a:gd name="connsiteY43" fmla="*/ 196773 h 3835942"/>
                    <a:gd name="connsiteX44" fmla="*/ 1953986 w 4510936"/>
                    <a:gd name="connsiteY44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850570 w 4510936"/>
                    <a:gd name="connsiteY21" fmla="*/ 2130513 h 3835942"/>
                    <a:gd name="connsiteX22" fmla="*/ 2148114 w 4510936"/>
                    <a:gd name="connsiteY22" fmla="*/ 1901913 h 3835942"/>
                    <a:gd name="connsiteX23" fmla="*/ 1556657 w 4510936"/>
                    <a:gd name="connsiteY23" fmla="*/ 2852599 h 3835942"/>
                    <a:gd name="connsiteX24" fmla="*/ 1580115 w 4510936"/>
                    <a:gd name="connsiteY24" fmla="*/ 3729193 h 3835942"/>
                    <a:gd name="connsiteX25" fmla="*/ 1581642 w 4510936"/>
                    <a:gd name="connsiteY25" fmla="*/ 3835942 h 3835942"/>
                    <a:gd name="connsiteX26" fmla="*/ 1113971 w 4510936"/>
                    <a:gd name="connsiteY26" fmla="*/ 3835942 h 3835942"/>
                    <a:gd name="connsiteX27" fmla="*/ 836413 w 4510936"/>
                    <a:gd name="connsiteY27" fmla="*/ 3086585 h 3835942"/>
                    <a:gd name="connsiteX28" fmla="*/ 116170 w 4510936"/>
                    <a:gd name="connsiteY28" fmla="*/ 2308285 h 3835942"/>
                    <a:gd name="connsiteX29" fmla="*/ 118297 w 4510936"/>
                    <a:gd name="connsiteY29" fmla="*/ 2287181 h 3835942"/>
                    <a:gd name="connsiteX30" fmla="*/ 98842 w 4510936"/>
                    <a:gd name="connsiteY30" fmla="*/ 2263602 h 3835942"/>
                    <a:gd name="connsiteX31" fmla="*/ 0 w 4510936"/>
                    <a:gd name="connsiteY31" fmla="*/ 1940013 h 3835942"/>
                    <a:gd name="connsiteX32" fmla="*/ 98842 w 4510936"/>
                    <a:gd name="connsiteY32" fmla="*/ 1616424 h 3835942"/>
                    <a:gd name="connsiteX33" fmla="*/ 158494 w 4510936"/>
                    <a:gd name="connsiteY33" fmla="*/ 1544125 h 3835942"/>
                    <a:gd name="connsiteX34" fmla="*/ 138294 w 4510936"/>
                    <a:gd name="connsiteY34" fmla="*/ 1479051 h 3835942"/>
                    <a:gd name="connsiteX35" fmla="*/ 124645 w 4510936"/>
                    <a:gd name="connsiteY35" fmla="*/ 1343654 h 3835942"/>
                    <a:gd name="connsiteX36" fmla="*/ 534966 w 4510936"/>
                    <a:gd name="connsiteY36" fmla="*/ 724623 h 3835942"/>
                    <a:gd name="connsiteX37" fmla="*/ 655270 w 4510936"/>
                    <a:gd name="connsiteY37" fmla="*/ 687278 h 3835942"/>
                    <a:gd name="connsiteX38" fmla="*/ 663127 w 4510936"/>
                    <a:gd name="connsiteY38" fmla="*/ 661967 h 3835942"/>
                    <a:gd name="connsiteX39" fmla="*/ 1282159 w 4510936"/>
                    <a:gd name="connsiteY39" fmla="*/ 251645 h 3835942"/>
                    <a:gd name="connsiteX40" fmla="*/ 1417556 w 4510936"/>
                    <a:gd name="connsiteY40" fmla="*/ 265294 h 3835942"/>
                    <a:gd name="connsiteX41" fmla="*/ 1421411 w 4510936"/>
                    <a:gd name="connsiteY41" fmla="*/ 266491 h 3835942"/>
                    <a:gd name="connsiteX42" fmla="*/ 1478933 w 4510936"/>
                    <a:gd name="connsiteY42" fmla="*/ 196773 h 3835942"/>
                    <a:gd name="connsiteX43" fmla="*/ 1953986 w 4510936"/>
                    <a:gd name="connsiteY43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850570 w 4510936"/>
                    <a:gd name="connsiteY20" fmla="*/ 2130513 h 3835942"/>
                    <a:gd name="connsiteX21" fmla="*/ 2148114 w 4510936"/>
                    <a:gd name="connsiteY21" fmla="*/ 1901913 h 3835942"/>
                    <a:gd name="connsiteX22" fmla="*/ 1556657 w 4510936"/>
                    <a:gd name="connsiteY22" fmla="*/ 2852599 h 3835942"/>
                    <a:gd name="connsiteX23" fmla="*/ 1580115 w 4510936"/>
                    <a:gd name="connsiteY23" fmla="*/ 3729193 h 3835942"/>
                    <a:gd name="connsiteX24" fmla="*/ 1581642 w 4510936"/>
                    <a:gd name="connsiteY24" fmla="*/ 3835942 h 3835942"/>
                    <a:gd name="connsiteX25" fmla="*/ 1113971 w 4510936"/>
                    <a:gd name="connsiteY25" fmla="*/ 3835942 h 3835942"/>
                    <a:gd name="connsiteX26" fmla="*/ 836413 w 4510936"/>
                    <a:gd name="connsiteY26" fmla="*/ 3086585 h 3835942"/>
                    <a:gd name="connsiteX27" fmla="*/ 116170 w 4510936"/>
                    <a:gd name="connsiteY27" fmla="*/ 2308285 h 3835942"/>
                    <a:gd name="connsiteX28" fmla="*/ 118297 w 4510936"/>
                    <a:gd name="connsiteY28" fmla="*/ 2287181 h 3835942"/>
                    <a:gd name="connsiteX29" fmla="*/ 98842 w 4510936"/>
                    <a:gd name="connsiteY29" fmla="*/ 2263602 h 3835942"/>
                    <a:gd name="connsiteX30" fmla="*/ 0 w 4510936"/>
                    <a:gd name="connsiteY30" fmla="*/ 1940013 h 3835942"/>
                    <a:gd name="connsiteX31" fmla="*/ 98842 w 4510936"/>
                    <a:gd name="connsiteY31" fmla="*/ 1616424 h 3835942"/>
                    <a:gd name="connsiteX32" fmla="*/ 158494 w 4510936"/>
                    <a:gd name="connsiteY32" fmla="*/ 1544125 h 3835942"/>
                    <a:gd name="connsiteX33" fmla="*/ 138294 w 4510936"/>
                    <a:gd name="connsiteY33" fmla="*/ 1479051 h 3835942"/>
                    <a:gd name="connsiteX34" fmla="*/ 124645 w 4510936"/>
                    <a:gd name="connsiteY34" fmla="*/ 1343654 h 3835942"/>
                    <a:gd name="connsiteX35" fmla="*/ 534966 w 4510936"/>
                    <a:gd name="connsiteY35" fmla="*/ 724623 h 3835942"/>
                    <a:gd name="connsiteX36" fmla="*/ 655270 w 4510936"/>
                    <a:gd name="connsiteY36" fmla="*/ 687278 h 3835942"/>
                    <a:gd name="connsiteX37" fmla="*/ 663127 w 4510936"/>
                    <a:gd name="connsiteY37" fmla="*/ 661967 h 3835942"/>
                    <a:gd name="connsiteX38" fmla="*/ 1282159 w 4510936"/>
                    <a:gd name="connsiteY38" fmla="*/ 251645 h 3835942"/>
                    <a:gd name="connsiteX39" fmla="*/ 1417556 w 4510936"/>
                    <a:gd name="connsiteY39" fmla="*/ 265294 h 3835942"/>
                    <a:gd name="connsiteX40" fmla="*/ 1421411 w 4510936"/>
                    <a:gd name="connsiteY40" fmla="*/ 266491 h 3835942"/>
                    <a:gd name="connsiteX41" fmla="*/ 1478933 w 4510936"/>
                    <a:gd name="connsiteY41" fmla="*/ 196773 h 3835942"/>
                    <a:gd name="connsiteX42" fmla="*/ 1953986 w 4510936"/>
                    <a:gd name="connsiteY42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850570 w 4510936"/>
                    <a:gd name="connsiteY19" fmla="*/ 2130513 h 3835942"/>
                    <a:gd name="connsiteX20" fmla="*/ 2148114 w 4510936"/>
                    <a:gd name="connsiteY20" fmla="*/ 1901913 h 3835942"/>
                    <a:gd name="connsiteX21" fmla="*/ 1556657 w 4510936"/>
                    <a:gd name="connsiteY21" fmla="*/ 2852599 h 3835942"/>
                    <a:gd name="connsiteX22" fmla="*/ 1580115 w 4510936"/>
                    <a:gd name="connsiteY22" fmla="*/ 3729193 h 3835942"/>
                    <a:gd name="connsiteX23" fmla="*/ 1581642 w 4510936"/>
                    <a:gd name="connsiteY23" fmla="*/ 3835942 h 3835942"/>
                    <a:gd name="connsiteX24" fmla="*/ 1113971 w 4510936"/>
                    <a:gd name="connsiteY24" fmla="*/ 3835942 h 3835942"/>
                    <a:gd name="connsiteX25" fmla="*/ 836413 w 4510936"/>
                    <a:gd name="connsiteY25" fmla="*/ 3086585 h 3835942"/>
                    <a:gd name="connsiteX26" fmla="*/ 116170 w 4510936"/>
                    <a:gd name="connsiteY26" fmla="*/ 2308285 h 3835942"/>
                    <a:gd name="connsiteX27" fmla="*/ 118297 w 4510936"/>
                    <a:gd name="connsiteY27" fmla="*/ 2287181 h 3835942"/>
                    <a:gd name="connsiteX28" fmla="*/ 98842 w 4510936"/>
                    <a:gd name="connsiteY28" fmla="*/ 2263602 h 3835942"/>
                    <a:gd name="connsiteX29" fmla="*/ 0 w 4510936"/>
                    <a:gd name="connsiteY29" fmla="*/ 1940013 h 3835942"/>
                    <a:gd name="connsiteX30" fmla="*/ 98842 w 4510936"/>
                    <a:gd name="connsiteY30" fmla="*/ 1616424 h 3835942"/>
                    <a:gd name="connsiteX31" fmla="*/ 158494 w 4510936"/>
                    <a:gd name="connsiteY31" fmla="*/ 1544125 h 3835942"/>
                    <a:gd name="connsiteX32" fmla="*/ 138294 w 4510936"/>
                    <a:gd name="connsiteY32" fmla="*/ 1479051 h 3835942"/>
                    <a:gd name="connsiteX33" fmla="*/ 124645 w 4510936"/>
                    <a:gd name="connsiteY33" fmla="*/ 1343654 h 3835942"/>
                    <a:gd name="connsiteX34" fmla="*/ 534966 w 4510936"/>
                    <a:gd name="connsiteY34" fmla="*/ 724623 h 3835942"/>
                    <a:gd name="connsiteX35" fmla="*/ 655270 w 4510936"/>
                    <a:gd name="connsiteY35" fmla="*/ 687278 h 3835942"/>
                    <a:gd name="connsiteX36" fmla="*/ 663127 w 4510936"/>
                    <a:gd name="connsiteY36" fmla="*/ 661967 h 3835942"/>
                    <a:gd name="connsiteX37" fmla="*/ 1282159 w 4510936"/>
                    <a:gd name="connsiteY37" fmla="*/ 251645 h 3835942"/>
                    <a:gd name="connsiteX38" fmla="*/ 1417556 w 4510936"/>
                    <a:gd name="connsiteY38" fmla="*/ 265294 h 3835942"/>
                    <a:gd name="connsiteX39" fmla="*/ 1421411 w 4510936"/>
                    <a:gd name="connsiteY39" fmla="*/ 266491 h 3835942"/>
                    <a:gd name="connsiteX40" fmla="*/ 1478933 w 4510936"/>
                    <a:gd name="connsiteY40" fmla="*/ 196773 h 3835942"/>
                    <a:gd name="connsiteX41" fmla="*/ 1953986 w 4510936"/>
                    <a:gd name="connsiteY4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2148114 w 4510936"/>
                    <a:gd name="connsiteY19" fmla="*/ 1901913 h 3835942"/>
                    <a:gd name="connsiteX20" fmla="*/ 1556657 w 4510936"/>
                    <a:gd name="connsiteY20" fmla="*/ 2852599 h 3835942"/>
                    <a:gd name="connsiteX21" fmla="*/ 1580115 w 4510936"/>
                    <a:gd name="connsiteY21" fmla="*/ 3729193 h 3835942"/>
                    <a:gd name="connsiteX22" fmla="*/ 1581642 w 4510936"/>
                    <a:gd name="connsiteY22" fmla="*/ 3835942 h 3835942"/>
                    <a:gd name="connsiteX23" fmla="*/ 1113971 w 4510936"/>
                    <a:gd name="connsiteY23" fmla="*/ 3835942 h 3835942"/>
                    <a:gd name="connsiteX24" fmla="*/ 836413 w 4510936"/>
                    <a:gd name="connsiteY24" fmla="*/ 3086585 h 3835942"/>
                    <a:gd name="connsiteX25" fmla="*/ 116170 w 4510936"/>
                    <a:gd name="connsiteY25" fmla="*/ 2308285 h 3835942"/>
                    <a:gd name="connsiteX26" fmla="*/ 118297 w 4510936"/>
                    <a:gd name="connsiteY26" fmla="*/ 2287181 h 3835942"/>
                    <a:gd name="connsiteX27" fmla="*/ 98842 w 4510936"/>
                    <a:gd name="connsiteY27" fmla="*/ 2263602 h 3835942"/>
                    <a:gd name="connsiteX28" fmla="*/ 0 w 4510936"/>
                    <a:gd name="connsiteY28" fmla="*/ 1940013 h 3835942"/>
                    <a:gd name="connsiteX29" fmla="*/ 98842 w 4510936"/>
                    <a:gd name="connsiteY29" fmla="*/ 1616424 h 3835942"/>
                    <a:gd name="connsiteX30" fmla="*/ 158494 w 4510936"/>
                    <a:gd name="connsiteY30" fmla="*/ 1544125 h 3835942"/>
                    <a:gd name="connsiteX31" fmla="*/ 138294 w 4510936"/>
                    <a:gd name="connsiteY31" fmla="*/ 1479051 h 3835942"/>
                    <a:gd name="connsiteX32" fmla="*/ 124645 w 4510936"/>
                    <a:gd name="connsiteY32" fmla="*/ 1343654 h 3835942"/>
                    <a:gd name="connsiteX33" fmla="*/ 534966 w 4510936"/>
                    <a:gd name="connsiteY33" fmla="*/ 724623 h 3835942"/>
                    <a:gd name="connsiteX34" fmla="*/ 655270 w 4510936"/>
                    <a:gd name="connsiteY34" fmla="*/ 687278 h 3835942"/>
                    <a:gd name="connsiteX35" fmla="*/ 663127 w 4510936"/>
                    <a:gd name="connsiteY35" fmla="*/ 661967 h 3835942"/>
                    <a:gd name="connsiteX36" fmla="*/ 1282159 w 4510936"/>
                    <a:gd name="connsiteY36" fmla="*/ 251645 h 3835942"/>
                    <a:gd name="connsiteX37" fmla="*/ 1417556 w 4510936"/>
                    <a:gd name="connsiteY37" fmla="*/ 265294 h 3835942"/>
                    <a:gd name="connsiteX38" fmla="*/ 1421411 w 4510936"/>
                    <a:gd name="connsiteY38" fmla="*/ 266491 h 3835942"/>
                    <a:gd name="connsiteX39" fmla="*/ 1478933 w 4510936"/>
                    <a:gd name="connsiteY39" fmla="*/ 196773 h 3835942"/>
                    <a:gd name="connsiteX40" fmla="*/ 1953986 w 4510936"/>
                    <a:gd name="connsiteY4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2133865 w 4510936"/>
                    <a:gd name="connsiteY19" fmla="*/ 1977965 h 3835942"/>
                    <a:gd name="connsiteX20" fmla="*/ 2148114 w 4510936"/>
                    <a:gd name="connsiteY20" fmla="*/ 1901913 h 3835942"/>
                    <a:gd name="connsiteX21" fmla="*/ 1556657 w 4510936"/>
                    <a:gd name="connsiteY21" fmla="*/ 2852599 h 3835942"/>
                    <a:gd name="connsiteX22" fmla="*/ 1580115 w 4510936"/>
                    <a:gd name="connsiteY22" fmla="*/ 3729193 h 3835942"/>
                    <a:gd name="connsiteX23" fmla="*/ 1581642 w 4510936"/>
                    <a:gd name="connsiteY23" fmla="*/ 3835942 h 3835942"/>
                    <a:gd name="connsiteX24" fmla="*/ 1113971 w 4510936"/>
                    <a:gd name="connsiteY24" fmla="*/ 3835942 h 3835942"/>
                    <a:gd name="connsiteX25" fmla="*/ 836413 w 4510936"/>
                    <a:gd name="connsiteY25" fmla="*/ 3086585 h 3835942"/>
                    <a:gd name="connsiteX26" fmla="*/ 116170 w 4510936"/>
                    <a:gd name="connsiteY26" fmla="*/ 2308285 h 3835942"/>
                    <a:gd name="connsiteX27" fmla="*/ 118297 w 4510936"/>
                    <a:gd name="connsiteY27" fmla="*/ 2287181 h 3835942"/>
                    <a:gd name="connsiteX28" fmla="*/ 98842 w 4510936"/>
                    <a:gd name="connsiteY28" fmla="*/ 2263602 h 3835942"/>
                    <a:gd name="connsiteX29" fmla="*/ 0 w 4510936"/>
                    <a:gd name="connsiteY29" fmla="*/ 1940013 h 3835942"/>
                    <a:gd name="connsiteX30" fmla="*/ 98842 w 4510936"/>
                    <a:gd name="connsiteY30" fmla="*/ 1616424 h 3835942"/>
                    <a:gd name="connsiteX31" fmla="*/ 158494 w 4510936"/>
                    <a:gd name="connsiteY31" fmla="*/ 1544125 h 3835942"/>
                    <a:gd name="connsiteX32" fmla="*/ 138294 w 4510936"/>
                    <a:gd name="connsiteY32" fmla="*/ 1479051 h 3835942"/>
                    <a:gd name="connsiteX33" fmla="*/ 124645 w 4510936"/>
                    <a:gd name="connsiteY33" fmla="*/ 1343654 h 3835942"/>
                    <a:gd name="connsiteX34" fmla="*/ 534966 w 4510936"/>
                    <a:gd name="connsiteY34" fmla="*/ 724623 h 3835942"/>
                    <a:gd name="connsiteX35" fmla="*/ 655270 w 4510936"/>
                    <a:gd name="connsiteY35" fmla="*/ 687278 h 3835942"/>
                    <a:gd name="connsiteX36" fmla="*/ 663127 w 4510936"/>
                    <a:gd name="connsiteY36" fmla="*/ 661967 h 3835942"/>
                    <a:gd name="connsiteX37" fmla="*/ 1282159 w 4510936"/>
                    <a:gd name="connsiteY37" fmla="*/ 251645 h 3835942"/>
                    <a:gd name="connsiteX38" fmla="*/ 1417556 w 4510936"/>
                    <a:gd name="connsiteY38" fmla="*/ 265294 h 3835942"/>
                    <a:gd name="connsiteX39" fmla="*/ 1421411 w 4510936"/>
                    <a:gd name="connsiteY39" fmla="*/ 266491 h 3835942"/>
                    <a:gd name="connsiteX40" fmla="*/ 1478933 w 4510936"/>
                    <a:gd name="connsiteY40" fmla="*/ 196773 h 3835942"/>
                    <a:gd name="connsiteX41" fmla="*/ 1953986 w 4510936"/>
                    <a:gd name="connsiteY4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2133865 w 4510936"/>
                    <a:gd name="connsiteY18" fmla="*/ 1977965 h 3835942"/>
                    <a:gd name="connsiteX19" fmla="*/ 2148114 w 4510936"/>
                    <a:gd name="connsiteY19" fmla="*/ 1901913 h 3835942"/>
                    <a:gd name="connsiteX20" fmla="*/ 1556657 w 4510936"/>
                    <a:gd name="connsiteY20" fmla="*/ 2852599 h 3835942"/>
                    <a:gd name="connsiteX21" fmla="*/ 1580115 w 4510936"/>
                    <a:gd name="connsiteY21" fmla="*/ 3729193 h 3835942"/>
                    <a:gd name="connsiteX22" fmla="*/ 1581642 w 4510936"/>
                    <a:gd name="connsiteY22" fmla="*/ 3835942 h 3835942"/>
                    <a:gd name="connsiteX23" fmla="*/ 1113971 w 4510936"/>
                    <a:gd name="connsiteY23" fmla="*/ 3835942 h 3835942"/>
                    <a:gd name="connsiteX24" fmla="*/ 836413 w 4510936"/>
                    <a:gd name="connsiteY24" fmla="*/ 3086585 h 3835942"/>
                    <a:gd name="connsiteX25" fmla="*/ 116170 w 4510936"/>
                    <a:gd name="connsiteY25" fmla="*/ 2308285 h 3835942"/>
                    <a:gd name="connsiteX26" fmla="*/ 118297 w 4510936"/>
                    <a:gd name="connsiteY26" fmla="*/ 2287181 h 3835942"/>
                    <a:gd name="connsiteX27" fmla="*/ 98842 w 4510936"/>
                    <a:gd name="connsiteY27" fmla="*/ 2263602 h 3835942"/>
                    <a:gd name="connsiteX28" fmla="*/ 0 w 4510936"/>
                    <a:gd name="connsiteY28" fmla="*/ 1940013 h 3835942"/>
                    <a:gd name="connsiteX29" fmla="*/ 98842 w 4510936"/>
                    <a:gd name="connsiteY29" fmla="*/ 1616424 h 3835942"/>
                    <a:gd name="connsiteX30" fmla="*/ 158494 w 4510936"/>
                    <a:gd name="connsiteY30" fmla="*/ 1544125 h 3835942"/>
                    <a:gd name="connsiteX31" fmla="*/ 138294 w 4510936"/>
                    <a:gd name="connsiteY31" fmla="*/ 1479051 h 3835942"/>
                    <a:gd name="connsiteX32" fmla="*/ 124645 w 4510936"/>
                    <a:gd name="connsiteY32" fmla="*/ 1343654 h 3835942"/>
                    <a:gd name="connsiteX33" fmla="*/ 534966 w 4510936"/>
                    <a:gd name="connsiteY33" fmla="*/ 724623 h 3835942"/>
                    <a:gd name="connsiteX34" fmla="*/ 655270 w 4510936"/>
                    <a:gd name="connsiteY34" fmla="*/ 687278 h 3835942"/>
                    <a:gd name="connsiteX35" fmla="*/ 663127 w 4510936"/>
                    <a:gd name="connsiteY35" fmla="*/ 661967 h 3835942"/>
                    <a:gd name="connsiteX36" fmla="*/ 1282159 w 4510936"/>
                    <a:gd name="connsiteY36" fmla="*/ 251645 h 3835942"/>
                    <a:gd name="connsiteX37" fmla="*/ 1417556 w 4510936"/>
                    <a:gd name="connsiteY37" fmla="*/ 265294 h 3835942"/>
                    <a:gd name="connsiteX38" fmla="*/ 1421411 w 4510936"/>
                    <a:gd name="connsiteY38" fmla="*/ 266491 h 3835942"/>
                    <a:gd name="connsiteX39" fmla="*/ 1478933 w 4510936"/>
                    <a:gd name="connsiteY39" fmla="*/ 196773 h 3835942"/>
                    <a:gd name="connsiteX40" fmla="*/ 1953986 w 4510936"/>
                    <a:gd name="connsiteY4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2148114 w 4510936"/>
                    <a:gd name="connsiteY18" fmla="*/ 1901913 h 3835942"/>
                    <a:gd name="connsiteX19" fmla="*/ 1556657 w 4510936"/>
                    <a:gd name="connsiteY19" fmla="*/ 2852599 h 3835942"/>
                    <a:gd name="connsiteX20" fmla="*/ 1580115 w 4510936"/>
                    <a:gd name="connsiteY20" fmla="*/ 3729193 h 3835942"/>
                    <a:gd name="connsiteX21" fmla="*/ 1581642 w 4510936"/>
                    <a:gd name="connsiteY21" fmla="*/ 3835942 h 3835942"/>
                    <a:gd name="connsiteX22" fmla="*/ 1113971 w 4510936"/>
                    <a:gd name="connsiteY22" fmla="*/ 3835942 h 3835942"/>
                    <a:gd name="connsiteX23" fmla="*/ 836413 w 4510936"/>
                    <a:gd name="connsiteY23" fmla="*/ 3086585 h 3835942"/>
                    <a:gd name="connsiteX24" fmla="*/ 116170 w 4510936"/>
                    <a:gd name="connsiteY24" fmla="*/ 2308285 h 3835942"/>
                    <a:gd name="connsiteX25" fmla="*/ 118297 w 4510936"/>
                    <a:gd name="connsiteY25" fmla="*/ 2287181 h 3835942"/>
                    <a:gd name="connsiteX26" fmla="*/ 98842 w 4510936"/>
                    <a:gd name="connsiteY26" fmla="*/ 2263602 h 3835942"/>
                    <a:gd name="connsiteX27" fmla="*/ 0 w 4510936"/>
                    <a:gd name="connsiteY27" fmla="*/ 1940013 h 3835942"/>
                    <a:gd name="connsiteX28" fmla="*/ 98842 w 4510936"/>
                    <a:gd name="connsiteY28" fmla="*/ 1616424 h 3835942"/>
                    <a:gd name="connsiteX29" fmla="*/ 158494 w 4510936"/>
                    <a:gd name="connsiteY29" fmla="*/ 1544125 h 3835942"/>
                    <a:gd name="connsiteX30" fmla="*/ 138294 w 4510936"/>
                    <a:gd name="connsiteY30" fmla="*/ 1479051 h 3835942"/>
                    <a:gd name="connsiteX31" fmla="*/ 124645 w 4510936"/>
                    <a:gd name="connsiteY31" fmla="*/ 1343654 h 3835942"/>
                    <a:gd name="connsiteX32" fmla="*/ 534966 w 4510936"/>
                    <a:gd name="connsiteY32" fmla="*/ 724623 h 3835942"/>
                    <a:gd name="connsiteX33" fmla="*/ 655270 w 4510936"/>
                    <a:gd name="connsiteY33" fmla="*/ 687278 h 3835942"/>
                    <a:gd name="connsiteX34" fmla="*/ 663127 w 4510936"/>
                    <a:gd name="connsiteY34" fmla="*/ 661967 h 3835942"/>
                    <a:gd name="connsiteX35" fmla="*/ 1282159 w 4510936"/>
                    <a:gd name="connsiteY35" fmla="*/ 251645 h 3835942"/>
                    <a:gd name="connsiteX36" fmla="*/ 1417556 w 4510936"/>
                    <a:gd name="connsiteY36" fmla="*/ 265294 h 3835942"/>
                    <a:gd name="connsiteX37" fmla="*/ 1421411 w 4510936"/>
                    <a:gd name="connsiteY37" fmla="*/ 266491 h 3835942"/>
                    <a:gd name="connsiteX38" fmla="*/ 1478933 w 4510936"/>
                    <a:gd name="connsiteY38" fmla="*/ 196773 h 3835942"/>
                    <a:gd name="connsiteX39" fmla="*/ 1953986 w 4510936"/>
                    <a:gd name="connsiteY39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556657 w 4510936"/>
                    <a:gd name="connsiteY18" fmla="*/ 2852599 h 3835942"/>
                    <a:gd name="connsiteX19" fmla="*/ 1580115 w 4510936"/>
                    <a:gd name="connsiteY19" fmla="*/ 3729193 h 3835942"/>
                    <a:gd name="connsiteX20" fmla="*/ 1581642 w 4510936"/>
                    <a:gd name="connsiteY20" fmla="*/ 3835942 h 3835942"/>
                    <a:gd name="connsiteX21" fmla="*/ 1113971 w 4510936"/>
                    <a:gd name="connsiteY21" fmla="*/ 3835942 h 3835942"/>
                    <a:gd name="connsiteX22" fmla="*/ 836413 w 4510936"/>
                    <a:gd name="connsiteY22" fmla="*/ 3086585 h 3835942"/>
                    <a:gd name="connsiteX23" fmla="*/ 116170 w 4510936"/>
                    <a:gd name="connsiteY23" fmla="*/ 2308285 h 3835942"/>
                    <a:gd name="connsiteX24" fmla="*/ 118297 w 4510936"/>
                    <a:gd name="connsiteY24" fmla="*/ 2287181 h 3835942"/>
                    <a:gd name="connsiteX25" fmla="*/ 98842 w 4510936"/>
                    <a:gd name="connsiteY25" fmla="*/ 2263602 h 3835942"/>
                    <a:gd name="connsiteX26" fmla="*/ 0 w 4510936"/>
                    <a:gd name="connsiteY26" fmla="*/ 1940013 h 3835942"/>
                    <a:gd name="connsiteX27" fmla="*/ 98842 w 4510936"/>
                    <a:gd name="connsiteY27" fmla="*/ 1616424 h 3835942"/>
                    <a:gd name="connsiteX28" fmla="*/ 158494 w 4510936"/>
                    <a:gd name="connsiteY28" fmla="*/ 1544125 h 3835942"/>
                    <a:gd name="connsiteX29" fmla="*/ 138294 w 4510936"/>
                    <a:gd name="connsiteY29" fmla="*/ 1479051 h 3835942"/>
                    <a:gd name="connsiteX30" fmla="*/ 124645 w 4510936"/>
                    <a:gd name="connsiteY30" fmla="*/ 1343654 h 3835942"/>
                    <a:gd name="connsiteX31" fmla="*/ 534966 w 4510936"/>
                    <a:gd name="connsiteY31" fmla="*/ 724623 h 3835942"/>
                    <a:gd name="connsiteX32" fmla="*/ 655270 w 4510936"/>
                    <a:gd name="connsiteY32" fmla="*/ 687278 h 3835942"/>
                    <a:gd name="connsiteX33" fmla="*/ 663127 w 4510936"/>
                    <a:gd name="connsiteY33" fmla="*/ 661967 h 3835942"/>
                    <a:gd name="connsiteX34" fmla="*/ 1282159 w 4510936"/>
                    <a:gd name="connsiteY34" fmla="*/ 251645 h 3835942"/>
                    <a:gd name="connsiteX35" fmla="*/ 1417556 w 4510936"/>
                    <a:gd name="connsiteY35" fmla="*/ 265294 h 3835942"/>
                    <a:gd name="connsiteX36" fmla="*/ 1421411 w 4510936"/>
                    <a:gd name="connsiteY36" fmla="*/ 266491 h 3835942"/>
                    <a:gd name="connsiteX37" fmla="*/ 1478933 w 4510936"/>
                    <a:gd name="connsiteY37" fmla="*/ 196773 h 3835942"/>
                    <a:gd name="connsiteX38" fmla="*/ 1953986 w 4510936"/>
                    <a:gd name="connsiteY38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556657 w 4510936"/>
                    <a:gd name="connsiteY17" fmla="*/ 2852599 h 3835942"/>
                    <a:gd name="connsiteX18" fmla="*/ 1580115 w 4510936"/>
                    <a:gd name="connsiteY18" fmla="*/ 3729193 h 3835942"/>
                    <a:gd name="connsiteX19" fmla="*/ 1581642 w 4510936"/>
                    <a:gd name="connsiteY19" fmla="*/ 3835942 h 3835942"/>
                    <a:gd name="connsiteX20" fmla="*/ 1113971 w 4510936"/>
                    <a:gd name="connsiteY20" fmla="*/ 3835942 h 3835942"/>
                    <a:gd name="connsiteX21" fmla="*/ 836413 w 4510936"/>
                    <a:gd name="connsiteY21" fmla="*/ 3086585 h 3835942"/>
                    <a:gd name="connsiteX22" fmla="*/ 116170 w 4510936"/>
                    <a:gd name="connsiteY22" fmla="*/ 2308285 h 3835942"/>
                    <a:gd name="connsiteX23" fmla="*/ 118297 w 4510936"/>
                    <a:gd name="connsiteY23" fmla="*/ 2287181 h 3835942"/>
                    <a:gd name="connsiteX24" fmla="*/ 98842 w 4510936"/>
                    <a:gd name="connsiteY24" fmla="*/ 2263602 h 3835942"/>
                    <a:gd name="connsiteX25" fmla="*/ 0 w 4510936"/>
                    <a:gd name="connsiteY25" fmla="*/ 1940013 h 3835942"/>
                    <a:gd name="connsiteX26" fmla="*/ 98842 w 4510936"/>
                    <a:gd name="connsiteY26" fmla="*/ 1616424 h 3835942"/>
                    <a:gd name="connsiteX27" fmla="*/ 158494 w 4510936"/>
                    <a:gd name="connsiteY27" fmla="*/ 1544125 h 3835942"/>
                    <a:gd name="connsiteX28" fmla="*/ 138294 w 4510936"/>
                    <a:gd name="connsiteY28" fmla="*/ 1479051 h 3835942"/>
                    <a:gd name="connsiteX29" fmla="*/ 124645 w 4510936"/>
                    <a:gd name="connsiteY29" fmla="*/ 1343654 h 3835942"/>
                    <a:gd name="connsiteX30" fmla="*/ 534966 w 4510936"/>
                    <a:gd name="connsiteY30" fmla="*/ 724623 h 3835942"/>
                    <a:gd name="connsiteX31" fmla="*/ 655270 w 4510936"/>
                    <a:gd name="connsiteY31" fmla="*/ 687278 h 3835942"/>
                    <a:gd name="connsiteX32" fmla="*/ 663127 w 4510936"/>
                    <a:gd name="connsiteY32" fmla="*/ 661967 h 3835942"/>
                    <a:gd name="connsiteX33" fmla="*/ 1282159 w 4510936"/>
                    <a:gd name="connsiteY33" fmla="*/ 251645 h 3835942"/>
                    <a:gd name="connsiteX34" fmla="*/ 1417556 w 4510936"/>
                    <a:gd name="connsiteY34" fmla="*/ 265294 h 3835942"/>
                    <a:gd name="connsiteX35" fmla="*/ 1421411 w 4510936"/>
                    <a:gd name="connsiteY35" fmla="*/ 266491 h 3835942"/>
                    <a:gd name="connsiteX36" fmla="*/ 1478933 w 4510936"/>
                    <a:gd name="connsiteY36" fmla="*/ 196773 h 3835942"/>
                    <a:gd name="connsiteX37" fmla="*/ 1953986 w 4510936"/>
                    <a:gd name="connsiteY37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556657 w 4510936"/>
                    <a:gd name="connsiteY17" fmla="*/ 2852599 h 3835942"/>
                    <a:gd name="connsiteX18" fmla="*/ 1581642 w 4510936"/>
                    <a:gd name="connsiteY18" fmla="*/ 3835942 h 3835942"/>
                    <a:gd name="connsiteX19" fmla="*/ 1113971 w 4510936"/>
                    <a:gd name="connsiteY19" fmla="*/ 3835942 h 3835942"/>
                    <a:gd name="connsiteX20" fmla="*/ 836413 w 4510936"/>
                    <a:gd name="connsiteY20" fmla="*/ 3086585 h 3835942"/>
                    <a:gd name="connsiteX21" fmla="*/ 116170 w 4510936"/>
                    <a:gd name="connsiteY21" fmla="*/ 2308285 h 3835942"/>
                    <a:gd name="connsiteX22" fmla="*/ 118297 w 4510936"/>
                    <a:gd name="connsiteY22" fmla="*/ 2287181 h 3835942"/>
                    <a:gd name="connsiteX23" fmla="*/ 98842 w 4510936"/>
                    <a:gd name="connsiteY23" fmla="*/ 2263602 h 3835942"/>
                    <a:gd name="connsiteX24" fmla="*/ 0 w 4510936"/>
                    <a:gd name="connsiteY24" fmla="*/ 1940013 h 3835942"/>
                    <a:gd name="connsiteX25" fmla="*/ 98842 w 4510936"/>
                    <a:gd name="connsiteY25" fmla="*/ 1616424 h 3835942"/>
                    <a:gd name="connsiteX26" fmla="*/ 158494 w 4510936"/>
                    <a:gd name="connsiteY26" fmla="*/ 1544125 h 3835942"/>
                    <a:gd name="connsiteX27" fmla="*/ 138294 w 4510936"/>
                    <a:gd name="connsiteY27" fmla="*/ 1479051 h 3835942"/>
                    <a:gd name="connsiteX28" fmla="*/ 124645 w 4510936"/>
                    <a:gd name="connsiteY28" fmla="*/ 1343654 h 3835942"/>
                    <a:gd name="connsiteX29" fmla="*/ 534966 w 4510936"/>
                    <a:gd name="connsiteY29" fmla="*/ 724623 h 3835942"/>
                    <a:gd name="connsiteX30" fmla="*/ 655270 w 4510936"/>
                    <a:gd name="connsiteY30" fmla="*/ 687278 h 3835942"/>
                    <a:gd name="connsiteX31" fmla="*/ 663127 w 4510936"/>
                    <a:gd name="connsiteY31" fmla="*/ 661967 h 3835942"/>
                    <a:gd name="connsiteX32" fmla="*/ 1282159 w 4510936"/>
                    <a:gd name="connsiteY32" fmla="*/ 251645 h 3835942"/>
                    <a:gd name="connsiteX33" fmla="*/ 1417556 w 4510936"/>
                    <a:gd name="connsiteY33" fmla="*/ 265294 h 3835942"/>
                    <a:gd name="connsiteX34" fmla="*/ 1421411 w 4510936"/>
                    <a:gd name="connsiteY34" fmla="*/ 266491 h 3835942"/>
                    <a:gd name="connsiteX35" fmla="*/ 1478933 w 4510936"/>
                    <a:gd name="connsiteY35" fmla="*/ 196773 h 3835942"/>
                    <a:gd name="connsiteX36" fmla="*/ 1953986 w 4510936"/>
                    <a:gd name="connsiteY36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581642 w 4510936"/>
                    <a:gd name="connsiteY17" fmla="*/ 3835942 h 3835942"/>
                    <a:gd name="connsiteX18" fmla="*/ 1113971 w 4510936"/>
                    <a:gd name="connsiteY18" fmla="*/ 3835942 h 3835942"/>
                    <a:gd name="connsiteX19" fmla="*/ 836413 w 4510936"/>
                    <a:gd name="connsiteY19" fmla="*/ 3086585 h 3835942"/>
                    <a:gd name="connsiteX20" fmla="*/ 116170 w 4510936"/>
                    <a:gd name="connsiteY20" fmla="*/ 2308285 h 3835942"/>
                    <a:gd name="connsiteX21" fmla="*/ 118297 w 4510936"/>
                    <a:gd name="connsiteY21" fmla="*/ 2287181 h 3835942"/>
                    <a:gd name="connsiteX22" fmla="*/ 98842 w 4510936"/>
                    <a:gd name="connsiteY22" fmla="*/ 2263602 h 3835942"/>
                    <a:gd name="connsiteX23" fmla="*/ 0 w 4510936"/>
                    <a:gd name="connsiteY23" fmla="*/ 1940013 h 3835942"/>
                    <a:gd name="connsiteX24" fmla="*/ 98842 w 4510936"/>
                    <a:gd name="connsiteY24" fmla="*/ 1616424 h 3835942"/>
                    <a:gd name="connsiteX25" fmla="*/ 158494 w 4510936"/>
                    <a:gd name="connsiteY25" fmla="*/ 1544125 h 3835942"/>
                    <a:gd name="connsiteX26" fmla="*/ 138294 w 4510936"/>
                    <a:gd name="connsiteY26" fmla="*/ 1479051 h 3835942"/>
                    <a:gd name="connsiteX27" fmla="*/ 124645 w 4510936"/>
                    <a:gd name="connsiteY27" fmla="*/ 1343654 h 3835942"/>
                    <a:gd name="connsiteX28" fmla="*/ 534966 w 4510936"/>
                    <a:gd name="connsiteY28" fmla="*/ 724623 h 3835942"/>
                    <a:gd name="connsiteX29" fmla="*/ 655270 w 4510936"/>
                    <a:gd name="connsiteY29" fmla="*/ 687278 h 3835942"/>
                    <a:gd name="connsiteX30" fmla="*/ 663127 w 4510936"/>
                    <a:gd name="connsiteY30" fmla="*/ 661967 h 3835942"/>
                    <a:gd name="connsiteX31" fmla="*/ 1282159 w 4510936"/>
                    <a:gd name="connsiteY31" fmla="*/ 251645 h 3835942"/>
                    <a:gd name="connsiteX32" fmla="*/ 1417556 w 4510936"/>
                    <a:gd name="connsiteY32" fmla="*/ 265294 h 3835942"/>
                    <a:gd name="connsiteX33" fmla="*/ 1421411 w 4510936"/>
                    <a:gd name="connsiteY33" fmla="*/ 266491 h 3835942"/>
                    <a:gd name="connsiteX34" fmla="*/ 1478933 w 4510936"/>
                    <a:gd name="connsiteY34" fmla="*/ 196773 h 3835942"/>
                    <a:gd name="connsiteX35" fmla="*/ 1953986 w 4510936"/>
                    <a:gd name="connsiteY35" fmla="*/ 0 h 3835942"/>
                    <a:gd name="connsiteX0" fmla="*/ 1581642 w 4510936"/>
                    <a:gd name="connsiteY0" fmla="*/ 3835942 h 4045762"/>
                    <a:gd name="connsiteX1" fmla="*/ 1113971 w 4510936"/>
                    <a:gd name="connsiteY1" fmla="*/ 3835942 h 4045762"/>
                    <a:gd name="connsiteX2" fmla="*/ 836413 w 4510936"/>
                    <a:gd name="connsiteY2" fmla="*/ 3086585 h 4045762"/>
                    <a:gd name="connsiteX3" fmla="*/ 116170 w 4510936"/>
                    <a:gd name="connsiteY3" fmla="*/ 2308285 h 4045762"/>
                    <a:gd name="connsiteX4" fmla="*/ 118297 w 4510936"/>
                    <a:gd name="connsiteY4" fmla="*/ 2287181 h 4045762"/>
                    <a:gd name="connsiteX5" fmla="*/ 98842 w 4510936"/>
                    <a:gd name="connsiteY5" fmla="*/ 2263602 h 4045762"/>
                    <a:gd name="connsiteX6" fmla="*/ 0 w 4510936"/>
                    <a:gd name="connsiteY6" fmla="*/ 1940013 h 4045762"/>
                    <a:gd name="connsiteX7" fmla="*/ 98842 w 4510936"/>
                    <a:gd name="connsiteY7" fmla="*/ 1616424 h 4045762"/>
                    <a:gd name="connsiteX8" fmla="*/ 158494 w 4510936"/>
                    <a:gd name="connsiteY8" fmla="*/ 1544125 h 4045762"/>
                    <a:gd name="connsiteX9" fmla="*/ 138294 w 4510936"/>
                    <a:gd name="connsiteY9" fmla="*/ 1479051 h 4045762"/>
                    <a:gd name="connsiteX10" fmla="*/ 124645 w 4510936"/>
                    <a:gd name="connsiteY10" fmla="*/ 1343654 h 4045762"/>
                    <a:gd name="connsiteX11" fmla="*/ 534966 w 4510936"/>
                    <a:gd name="connsiteY11" fmla="*/ 724623 h 4045762"/>
                    <a:gd name="connsiteX12" fmla="*/ 655270 w 4510936"/>
                    <a:gd name="connsiteY12" fmla="*/ 687278 h 4045762"/>
                    <a:gd name="connsiteX13" fmla="*/ 663127 w 4510936"/>
                    <a:gd name="connsiteY13" fmla="*/ 661967 h 4045762"/>
                    <a:gd name="connsiteX14" fmla="*/ 1282159 w 4510936"/>
                    <a:gd name="connsiteY14" fmla="*/ 251645 h 4045762"/>
                    <a:gd name="connsiteX15" fmla="*/ 1417556 w 4510936"/>
                    <a:gd name="connsiteY15" fmla="*/ 265294 h 4045762"/>
                    <a:gd name="connsiteX16" fmla="*/ 1421411 w 4510936"/>
                    <a:gd name="connsiteY16" fmla="*/ 266491 h 4045762"/>
                    <a:gd name="connsiteX17" fmla="*/ 1478933 w 4510936"/>
                    <a:gd name="connsiteY17" fmla="*/ 196773 h 4045762"/>
                    <a:gd name="connsiteX18" fmla="*/ 1953986 w 4510936"/>
                    <a:gd name="connsiteY18" fmla="*/ 0 h 4045762"/>
                    <a:gd name="connsiteX19" fmla="*/ 2329611 w 4510936"/>
                    <a:gd name="connsiteY19" fmla="*/ 114738 h 4045762"/>
                    <a:gd name="connsiteX20" fmla="*/ 2418153 w 4510936"/>
                    <a:gd name="connsiteY20" fmla="*/ 187791 h 4045762"/>
                    <a:gd name="connsiteX21" fmla="*/ 2436328 w 4510936"/>
                    <a:gd name="connsiteY21" fmla="*/ 172795 h 4045762"/>
                    <a:gd name="connsiteX22" fmla="*/ 2811953 w 4510936"/>
                    <a:gd name="connsiteY22" fmla="*/ 58057 h 4045762"/>
                    <a:gd name="connsiteX23" fmla="*/ 3430985 w 4510936"/>
                    <a:gd name="connsiteY23" fmla="*/ 468379 h 4045762"/>
                    <a:gd name="connsiteX24" fmla="*/ 3439052 w 4510936"/>
                    <a:gd name="connsiteY24" fmla="*/ 494366 h 4045762"/>
                    <a:gd name="connsiteX25" fmla="*/ 3483780 w 4510936"/>
                    <a:gd name="connsiteY25" fmla="*/ 489857 h 4045762"/>
                    <a:gd name="connsiteX26" fmla="*/ 4155607 w 4510936"/>
                    <a:gd name="connsiteY26" fmla="*/ 1161684 h 4045762"/>
                    <a:gd name="connsiteX27" fmla="*/ 4153309 w 4510936"/>
                    <a:gd name="connsiteY27" fmla="*/ 1184483 h 4045762"/>
                    <a:gd name="connsiteX28" fmla="*/ 4214734 w 4510936"/>
                    <a:gd name="connsiteY28" fmla="*/ 1217823 h 4045762"/>
                    <a:gd name="connsiteX29" fmla="*/ 4510936 w 4510936"/>
                    <a:gd name="connsiteY29" fmla="*/ 1774913 h 4045762"/>
                    <a:gd name="connsiteX30" fmla="*/ 3839109 w 4510936"/>
                    <a:gd name="connsiteY30" fmla="*/ 2446740 h 4045762"/>
                    <a:gd name="connsiteX31" fmla="*/ 2763472 w 4510936"/>
                    <a:gd name="connsiteY31" fmla="*/ 2548740 h 4045762"/>
                    <a:gd name="connsiteX32" fmla="*/ 2130180 w 4510936"/>
                    <a:gd name="connsiteY32" fmla="*/ 2990785 h 4045762"/>
                    <a:gd name="connsiteX33" fmla="*/ 2009850 w 4510936"/>
                    <a:gd name="connsiteY33" fmla="*/ 3835942 h 4045762"/>
                    <a:gd name="connsiteX34" fmla="*/ 1789458 w 4510936"/>
                    <a:gd name="connsiteY34" fmla="*/ 3835942 h 4045762"/>
                    <a:gd name="connsiteX35" fmla="*/ 1791461 w 4510936"/>
                    <a:gd name="connsiteY35" fmla="*/ 4045762 h 4045762"/>
                    <a:gd name="connsiteX0" fmla="*/ 1581642 w 4510936"/>
                    <a:gd name="connsiteY0" fmla="*/ 3835942 h 3835942"/>
                    <a:gd name="connsiteX1" fmla="*/ 1113971 w 4510936"/>
                    <a:gd name="connsiteY1" fmla="*/ 3835942 h 3835942"/>
                    <a:gd name="connsiteX2" fmla="*/ 836413 w 4510936"/>
                    <a:gd name="connsiteY2" fmla="*/ 3086585 h 3835942"/>
                    <a:gd name="connsiteX3" fmla="*/ 116170 w 4510936"/>
                    <a:gd name="connsiteY3" fmla="*/ 2308285 h 3835942"/>
                    <a:gd name="connsiteX4" fmla="*/ 118297 w 4510936"/>
                    <a:gd name="connsiteY4" fmla="*/ 2287181 h 3835942"/>
                    <a:gd name="connsiteX5" fmla="*/ 98842 w 4510936"/>
                    <a:gd name="connsiteY5" fmla="*/ 2263602 h 3835942"/>
                    <a:gd name="connsiteX6" fmla="*/ 0 w 4510936"/>
                    <a:gd name="connsiteY6" fmla="*/ 1940013 h 3835942"/>
                    <a:gd name="connsiteX7" fmla="*/ 98842 w 4510936"/>
                    <a:gd name="connsiteY7" fmla="*/ 1616424 h 3835942"/>
                    <a:gd name="connsiteX8" fmla="*/ 158494 w 4510936"/>
                    <a:gd name="connsiteY8" fmla="*/ 1544125 h 3835942"/>
                    <a:gd name="connsiteX9" fmla="*/ 138294 w 4510936"/>
                    <a:gd name="connsiteY9" fmla="*/ 1479051 h 3835942"/>
                    <a:gd name="connsiteX10" fmla="*/ 124645 w 4510936"/>
                    <a:gd name="connsiteY10" fmla="*/ 1343654 h 3835942"/>
                    <a:gd name="connsiteX11" fmla="*/ 534966 w 4510936"/>
                    <a:gd name="connsiteY11" fmla="*/ 724623 h 3835942"/>
                    <a:gd name="connsiteX12" fmla="*/ 655270 w 4510936"/>
                    <a:gd name="connsiteY12" fmla="*/ 687278 h 3835942"/>
                    <a:gd name="connsiteX13" fmla="*/ 663127 w 4510936"/>
                    <a:gd name="connsiteY13" fmla="*/ 661967 h 3835942"/>
                    <a:gd name="connsiteX14" fmla="*/ 1282159 w 4510936"/>
                    <a:gd name="connsiteY14" fmla="*/ 251645 h 3835942"/>
                    <a:gd name="connsiteX15" fmla="*/ 1417556 w 4510936"/>
                    <a:gd name="connsiteY15" fmla="*/ 265294 h 3835942"/>
                    <a:gd name="connsiteX16" fmla="*/ 1421411 w 4510936"/>
                    <a:gd name="connsiteY16" fmla="*/ 266491 h 3835942"/>
                    <a:gd name="connsiteX17" fmla="*/ 1478933 w 4510936"/>
                    <a:gd name="connsiteY17" fmla="*/ 196773 h 3835942"/>
                    <a:gd name="connsiteX18" fmla="*/ 1953986 w 4510936"/>
                    <a:gd name="connsiteY18" fmla="*/ 0 h 3835942"/>
                    <a:gd name="connsiteX19" fmla="*/ 2329611 w 4510936"/>
                    <a:gd name="connsiteY19" fmla="*/ 114738 h 3835942"/>
                    <a:gd name="connsiteX20" fmla="*/ 2418153 w 4510936"/>
                    <a:gd name="connsiteY20" fmla="*/ 187791 h 3835942"/>
                    <a:gd name="connsiteX21" fmla="*/ 2436328 w 4510936"/>
                    <a:gd name="connsiteY21" fmla="*/ 172795 h 3835942"/>
                    <a:gd name="connsiteX22" fmla="*/ 2811953 w 4510936"/>
                    <a:gd name="connsiteY22" fmla="*/ 58057 h 3835942"/>
                    <a:gd name="connsiteX23" fmla="*/ 3430985 w 4510936"/>
                    <a:gd name="connsiteY23" fmla="*/ 468379 h 3835942"/>
                    <a:gd name="connsiteX24" fmla="*/ 3439052 w 4510936"/>
                    <a:gd name="connsiteY24" fmla="*/ 494366 h 3835942"/>
                    <a:gd name="connsiteX25" fmla="*/ 3483780 w 4510936"/>
                    <a:gd name="connsiteY25" fmla="*/ 489857 h 3835942"/>
                    <a:gd name="connsiteX26" fmla="*/ 4155607 w 4510936"/>
                    <a:gd name="connsiteY26" fmla="*/ 1161684 h 3835942"/>
                    <a:gd name="connsiteX27" fmla="*/ 4153309 w 4510936"/>
                    <a:gd name="connsiteY27" fmla="*/ 1184483 h 3835942"/>
                    <a:gd name="connsiteX28" fmla="*/ 4214734 w 4510936"/>
                    <a:gd name="connsiteY28" fmla="*/ 1217823 h 3835942"/>
                    <a:gd name="connsiteX29" fmla="*/ 4510936 w 4510936"/>
                    <a:gd name="connsiteY29" fmla="*/ 1774913 h 3835942"/>
                    <a:gd name="connsiteX30" fmla="*/ 3839109 w 4510936"/>
                    <a:gd name="connsiteY30" fmla="*/ 2446740 h 3835942"/>
                    <a:gd name="connsiteX31" fmla="*/ 2763472 w 4510936"/>
                    <a:gd name="connsiteY31" fmla="*/ 2548740 h 3835942"/>
                    <a:gd name="connsiteX32" fmla="*/ 2130180 w 4510936"/>
                    <a:gd name="connsiteY32" fmla="*/ 2990785 h 3835942"/>
                    <a:gd name="connsiteX33" fmla="*/ 2009850 w 4510936"/>
                    <a:gd name="connsiteY33" fmla="*/ 3835942 h 3835942"/>
                    <a:gd name="connsiteX34" fmla="*/ 1789458 w 4510936"/>
                    <a:gd name="connsiteY34" fmla="*/ 3835942 h 3835942"/>
                    <a:gd name="connsiteX0" fmla="*/ 1581642 w 4510936"/>
                    <a:gd name="connsiteY0" fmla="*/ 3835942 h 3835942"/>
                    <a:gd name="connsiteX1" fmla="*/ 1113971 w 4510936"/>
                    <a:gd name="connsiteY1" fmla="*/ 3835942 h 3835942"/>
                    <a:gd name="connsiteX2" fmla="*/ 836413 w 4510936"/>
                    <a:gd name="connsiteY2" fmla="*/ 3086585 h 3835942"/>
                    <a:gd name="connsiteX3" fmla="*/ 116170 w 4510936"/>
                    <a:gd name="connsiteY3" fmla="*/ 2308285 h 3835942"/>
                    <a:gd name="connsiteX4" fmla="*/ 118297 w 4510936"/>
                    <a:gd name="connsiteY4" fmla="*/ 2287181 h 3835942"/>
                    <a:gd name="connsiteX5" fmla="*/ 98842 w 4510936"/>
                    <a:gd name="connsiteY5" fmla="*/ 2263602 h 3835942"/>
                    <a:gd name="connsiteX6" fmla="*/ 0 w 4510936"/>
                    <a:gd name="connsiteY6" fmla="*/ 1940013 h 3835942"/>
                    <a:gd name="connsiteX7" fmla="*/ 98842 w 4510936"/>
                    <a:gd name="connsiteY7" fmla="*/ 1616424 h 3835942"/>
                    <a:gd name="connsiteX8" fmla="*/ 158494 w 4510936"/>
                    <a:gd name="connsiteY8" fmla="*/ 1544125 h 3835942"/>
                    <a:gd name="connsiteX9" fmla="*/ 138294 w 4510936"/>
                    <a:gd name="connsiteY9" fmla="*/ 1479051 h 3835942"/>
                    <a:gd name="connsiteX10" fmla="*/ 124645 w 4510936"/>
                    <a:gd name="connsiteY10" fmla="*/ 1343654 h 3835942"/>
                    <a:gd name="connsiteX11" fmla="*/ 534966 w 4510936"/>
                    <a:gd name="connsiteY11" fmla="*/ 724623 h 3835942"/>
                    <a:gd name="connsiteX12" fmla="*/ 655270 w 4510936"/>
                    <a:gd name="connsiteY12" fmla="*/ 687278 h 3835942"/>
                    <a:gd name="connsiteX13" fmla="*/ 663127 w 4510936"/>
                    <a:gd name="connsiteY13" fmla="*/ 661967 h 3835942"/>
                    <a:gd name="connsiteX14" fmla="*/ 1282159 w 4510936"/>
                    <a:gd name="connsiteY14" fmla="*/ 251645 h 3835942"/>
                    <a:gd name="connsiteX15" fmla="*/ 1417556 w 4510936"/>
                    <a:gd name="connsiteY15" fmla="*/ 265294 h 3835942"/>
                    <a:gd name="connsiteX16" fmla="*/ 1421411 w 4510936"/>
                    <a:gd name="connsiteY16" fmla="*/ 266491 h 3835942"/>
                    <a:gd name="connsiteX17" fmla="*/ 1478933 w 4510936"/>
                    <a:gd name="connsiteY17" fmla="*/ 196773 h 3835942"/>
                    <a:gd name="connsiteX18" fmla="*/ 1953986 w 4510936"/>
                    <a:gd name="connsiteY18" fmla="*/ 0 h 3835942"/>
                    <a:gd name="connsiteX19" fmla="*/ 2329611 w 4510936"/>
                    <a:gd name="connsiteY19" fmla="*/ 114738 h 3835942"/>
                    <a:gd name="connsiteX20" fmla="*/ 2418153 w 4510936"/>
                    <a:gd name="connsiteY20" fmla="*/ 187791 h 3835942"/>
                    <a:gd name="connsiteX21" fmla="*/ 2436328 w 4510936"/>
                    <a:gd name="connsiteY21" fmla="*/ 172795 h 3835942"/>
                    <a:gd name="connsiteX22" fmla="*/ 2811953 w 4510936"/>
                    <a:gd name="connsiteY22" fmla="*/ 58057 h 3835942"/>
                    <a:gd name="connsiteX23" fmla="*/ 3430985 w 4510936"/>
                    <a:gd name="connsiteY23" fmla="*/ 468379 h 3835942"/>
                    <a:gd name="connsiteX24" fmla="*/ 3439052 w 4510936"/>
                    <a:gd name="connsiteY24" fmla="*/ 494366 h 3835942"/>
                    <a:gd name="connsiteX25" fmla="*/ 3483780 w 4510936"/>
                    <a:gd name="connsiteY25" fmla="*/ 489857 h 3835942"/>
                    <a:gd name="connsiteX26" fmla="*/ 4155607 w 4510936"/>
                    <a:gd name="connsiteY26" fmla="*/ 1161684 h 3835942"/>
                    <a:gd name="connsiteX27" fmla="*/ 4153309 w 4510936"/>
                    <a:gd name="connsiteY27" fmla="*/ 1184483 h 3835942"/>
                    <a:gd name="connsiteX28" fmla="*/ 4214734 w 4510936"/>
                    <a:gd name="connsiteY28" fmla="*/ 1217823 h 3835942"/>
                    <a:gd name="connsiteX29" fmla="*/ 4510936 w 4510936"/>
                    <a:gd name="connsiteY29" fmla="*/ 1774913 h 3835942"/>
                    <a:gd name="connsiteX30" fmla="*/ 3839109 w 4510936"/>
                    <a:gd name="connsiteY30" fmla="*/ 2446740 h 3835942"/>
                    <a:gd name="connsiteX31" fmla="*/ 2763472 w 4510936"/>
                    <a:gd name="connsiteY31" fmla="*/ 2548740 h 3835942"/>
                    <a:gd name="connsiteX32" fmla="*/ 2130180 w 4510936"/>
                    <a:gd name="connsiteY32" fmla="*/ 2990785 h 3835942"/>
                    <a:gd name="connsiteX33" fmla="*/ 2009850 w 4510936"/>
                    <a:gd name="connsiteY33" fmla="*/ 3835942 h 3835942"/>
                    <a:gd name="connsiteX0" fmla="*/ 1113971 w 4510936"/>
                    <a:gd name="connsiteY0" fmla="*/ 3835942 h 3835942"/>
                    <a:gd name="connsiteX1" fmla="*/ 836413 w 4510936"/>
                    <a:gd name="connsiteY1" fmla="*/ 3086585 h 3835942"/>
                    <a:gd name="connsiteX2" fmla="*/ 116170 w 4510936"/>
                    <a:gd name="connsiteY2" fmla="*/ 2308285 h 3835942"/>
                    <a:gd name="connsiteX3" fmla="*/ 118297 w 4510936"/>
                    <a:gd name="connsiteY3" fmla="*/ 2287181 h 3835942"/>
                    <a:gd name="connsiteX4" fmla="*/ 98842 w 4510936"/>
                    <a:gd name="connsiteY4" fmla="*/ 2263602 h 3835942"/>
                    <a:gd name="connsiteX5" fmla="*/ 0 w 4510936"/>
                    <a:gd name="connsiteY5" fmla="*/ 1940013 h 3835942"/>
                    <a:gd name="connsiteX6" fmla="*/ 98842 w 4510936"/>
                    <a:gd name="connsiteY6" fmla="*/ 1616424 h 3835942"/>
                    <a:gd name="connsiteX7" fmla="*/ 158494 w 4510936"/>
                    <a:gd name="connsiteY7" fmla="*/ 1544125 h 3835942"/>
                    <a:gd name="connsiteX8" fmla="*/ 138294 w 4510936"/>
                    <a:gd name="connsiteY8" fmla="*/ 1479051 h 3835942"/>
                    <a:gd name="connsiteX9" fmla="*/ 124645 w 4510936"/>
                    <a:gd name="connsiteY9" fmla="*/ 1343654 h 3835942"/>
                    <a:gd name="connsiteX10" fmla="*/ 534966 w 4510936"/>
                    <a:gd name="connsiteY10" fmla="*/ 724623 h 3835942"/>
                    <a:gd name="connsiteX11" fmla="*/ 655270 w 4510936"/>
                    <a:gd name="connsiteY11" fmla="*/ 687278 h 3835942"/>
                    <a:gd name="connsiteX12" fmla="*/ 663127 w 4510936"/>
                    <a:gd name="connsiteY12" fmla="*/ 661967 h 3835942"/>
                    <a:gd name="connsiteX13" fmla="*/ 1282159 w 4510936"/>
                    <a:gd name="connsiteY13" fmla="*/ 251645 h 3835942"/>
                    <a:gd name="connsiteX14" fmla="*/ 1417556 w 4510936"/>
                    <a:gd name="connsiteY14" fmla="*/ 265294 h 3835942"/>
                    <a:gd name="connsiteX15" fmla="*/ 1421411 w 4510936"/>
                    <a:gd name="connsiteY15" fmla="*/ 266491 h 3835942"/>
                    <a:gd name="connsiteX16" fmla="*/ 1478933 w 4510936"/>
                    <a:gd name="connsiteY16" fmla="*/ 196773 h 3835942"/>
                    <a:gd name="connsiteX17" fmla="*/ 1953986 w 4510936"/>
                    <a:gd name="connsiteY17" fmla="*/ 0 h 3835942"/>
                    <a:gd name="connsiteX18" fmla="*/ 2329611 w 4510936"/>
                    <a:gd name="connsiteY18" fmla="*/ 114738 h 3835942"/>
                    <a:gd name="connsiteX19" fmla="*/ 2418153 w 4510936"/>
                    <a:gd name="connsiteY19" fmla="*/ 187791 h 3835942"/>
                    <a:gd name="connsiteX20" fmla="*/ 2436328 w 4510936"/>
                    <a:gd name="connsiteY20" fmla="*/ 172795 h 3835942"/>
                    <a:gd name="connsiteX21" fmla="*/ 2811953 w 4510936"/>
                    <a:gd name="connsiteY21" fmla="*/ 58057 h 3835942"/>
                    <a:gd name="connsiteX22" fmla="*/ 3430985 w 4510936"/>
                    <a:gd name="connsiteY22" fmla="*/ 468379 h 3835942"/>
                    <a:gd name="connsiteX23" fmla="*/ 3439052 w 4510936"/>
                    <a:gd name="connsiteY23" fmla="*/ 494366 h 3835942"/>
                    <a:gd name="connsiteX24" fmla="*/ 3483780 w 4510936"/>
                    <a:gd name="connsiteY24" fmla="*/ 489857 h 3835942"/>
                    <a:gd name="connsiteX25" fmla="*/ 4155607 w 4510936"/>
                    <a:gd name="connsiteY25" fmla="*/ 1161684 h 3835942"/>
                    <a:gd name="connsiteX26" fmla="*/ 4153309 w 4510936"/>
                    <a:gd name="connsiteY26" fmla="*/ 1184483 h 3835942"/>
                    <a:gd name="connsiteX27" fmla="*/ 4214734 w 4510936"/>
                    <a:gd name="connsiteY27" fmla="*/ 1217823 h 3835942"/>
                    <a:gd name="connsiteX28" fmla="*/ 4510936 w 4510936"/>
                    <a:gd name="connsiteY28" fmla="*/ 1774913 h 3835942"/>
                    <a:gd name="connsiteX29" fmla="*/ 3839109 w 4510936"/>
                    <a:gd name="connsiteY29" fmla="*/ 2446740 h 3835942"/>
                    <a:gd name="connsiteX30" fmla="*/ 2763472 w 4510936"/>
                    <a:gd name="connsiteY30" fmla="*/ 2548740 h 3835942"/>
                    <a:gd name="connsiteX31" fmla="*/ 2130180 w 4510936"/>
                    <a:gd name="connsiteY31" fmla="*/ 2990785 h 3835942"/>
                    <a:gd name="connsiteX32" fmla="*/ 2009850 w 4510936"/>
                    <a:gd name="connsiteY32" fmla="*/ 3835942 h 3835942"/>
                    <a:gd name="connsiteX0" fmla="*/ 1113971 w 4510936"/>
                    <a:gd name="connsiteY0" fmla="*/ 3835942 h 3835942"/>
                    <a:gd name="connsiteX1" fmla="*/ 836413 w 4510936"/>
                    <a:gd name="connsiteY1" fmla="*/ 3086585 h 3835942"/>
                    <a:gd name="connsiteX2" fmla="*/ 116170 w 4510936"/>
                    <a:gd name="connsiteY2" fmla="*/ 2308285 h 3835942"/>
                    <a:gd name="connsiteX3" fmla="*/ 118297 w 4510936"/>
                    <a:gd name="connsiteY3" fmla="*/ 2287181 h 3835942"/>
                    <a:gd name="connsiteX4" fmla="*/ 98842 w 4510936"/>
                    <a:gd name="connsiteY4" fmla="*/ 2263602 h 3835942"/>
                    <a:gd name="connsiteX5" fmla="*/ 0 w 4510936"/>
                    <a:gd name="connsiteY5" fmla="*/ 1940013 h 3835942"/>
                    <a:gd name="connsiteX6" fmla="*/ 98842 w 4510936"/>
                    <a:gd name="connsiteY6" fmla="*/ 1616424 h 3835942"/>
                    <a:gd name="connsiteX7" fmla="*/ 158494 w 4510936"/>
                    <a:gd name="connsiteY7" fmla="*/ 1544125 h 3835942"/>
                    <a:gd name="connsiteX8" fmla="*/ 138294 w 4510936"/>
                    <a:gd name="connsiteY8" fmla="*/ 1479051 h 3835942"/>
                    <a:gd name="connsiteX9" fmla="*/ 124645 w 4510936"/>
                    <a:gd name="connsiteY9" fmla="*/ 1343654 h 3835942"/>
                    <a:gd name="connsiteX10" fmla="*/ 534966 w 4510936"/>
                    <a:gd name="connsiteY10" fmla="*/ 724623 h 3835942"/>
                    <a:gd name="connsiteX11" fmla="*/ 655270 w 4510936"/>
                    <a:gd name="connsiteY11" fmla="*/ 687278 h 3835942"/>
                    <a:gd name="connsiteX12" fmla="*/ 663127 w 4510936"/>
                    <a:gd name="connsiteY12" fmla="*/ 661967 h 3835942"/>
                    <a:gd name="connsiteX13" fmla="*/ 1282159 w 4510936"/>
                    <a:gd name="connsiteY13" fmla="*/ 251645 h 3835942"/>
                    <a:gd name="connsiteX14" fmla="*/ 1417556 w 4510936"/>
                    <a:gd name="connsiteY14" fmla="*/ 265294 h 3835942"/>
                    <a:gd name="connsiteX15" fmla="*/ 1421411 w 4510936"/>
                    <a:gd name="connsiteY15" fmla="*/ 266491 h 3835942"/>
                    <a:gd name="connsiteX16" fmla="*/ 1478933 w 4510936"/>
                    <a:gd name="connsiteY16" fmla="*/ 196773 h 3835942"/>
                    <a:gd name="connsiteX17" fmla="*/ 1953986 w 4510936"/>
                    <a:gd name="connsiteY17" fmla="*/ 0 h 3835942"/>
                    <a:gd name="connsiteX18" fmla="*/ 2329611 w 4510936"/>
                    <a:gd name="connsiteY18" fmla="*/ 114738 h 3835942"/>
                    <a:gd name="connsiteX19" fmla="*/ 2418153 w 4510936"/>
                    <a:gd name="connsiteY19" fmla="*/ 187791 h 3835942"/>
                    <a:gd name="connsiteX20" fmla="*/ 2436328 w 4510936"/>
                    <a:gd name="connsiteY20" fmla="*/ 172795 h 3835942"/>
                    <a:gd name="connsiteX21" fmla="*/ 2811953 w 4510936"/>
                    <a:gd name="connsiteY21" fmla="*/ 58057 h 3835942"/>
                    <a:gd name="connsiteX22" fmla="*/ 3430985 w 4510936"/>
                    <a:gd name="connsiteY22" fmla="*/ 468379 h 3835942"/>
                    <a:gd name="connsiteX23" fmla="*/ 3439052 w 4510936"/>
                    <a:gd name="connsiteY23" fmla="*/ 494366 h 3835942"/>
                    <a:gd name="connsiteX24" fmla="*/ 3483780 w 4510936"/>
                    <a:gd name="connsiteY24" fmla="*/ 489857 h 3835942"/>
                    <a:gd name="connsiteX25" fmla="*/ 4155607 w 4510936"/>
                    <a:gd name="connsiteY25" fmla="*/ 1161684 h 3835942"/>
                    <a:gd name="connsiteX26" fmla="*/ 4153309 w 4510936"/>
                    <a:gd name="connsiteY26" fmla="*/ 1184483 h 3835942"/>
                    <a:gd name="connsiteX27" fmla="*/ 4214734 w 4510936"/>
                    <a:gd name="connsiteY27" fmla="*/ 1217823 h 3835942"/>
                    <a:gd name="connsiteX28" fmla="*/ 4510936 w 4510936"/>
                    <a:gd name="connsiteY28" fmla="*/ 1774913 h 3835942"/>
                    <a:gd name="connsiteX29" fmla="*/ 3839109 w 4510936"/>
                    <a:gd name="connsiteY29" fmla="*/ 2446740 h 3835942"/>
                    <a:gd name="connsiteX30" fmla="*/ 2763472 w 4510936"/>
                    <a:gd name="connsiteY30" fmla="*/ 2548740 h 3835942"/>
                    <a:gd name="connsiteX31" fmla="*/ 2130180 w 4510936"/>
                    <a:gd name="connsiteY31" fmla="*/ 2990785 h 3835942"/>
                    <a:gd name="connsiteX32" fmla="*/ 2009850 w 4510936"/>
                    <a:gd name="connsiteY32" fmla="*/ 3835942 h 3835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4510936" h="3835942">
                      <a:moveTo>
                        <a:pt x="1113971" y="3835942"/>
                      </a:moveTo>
                      <a:cubicBezTo>
                        <a:pt x="1117004" y="3353928"/>
                        <a:pt x="1047465" y="3115028"/>
                        <a:pt x="836413" y="3086585"/>
                      </a:cubicBezTo>
                      <a:cubicBezTo>
                        <a:pt x="446170" y="3033993"/>
                        <a:pt x="116170" y="2702056"/>
                        <a:pt x="116170" y="2308285"/>
                      </a:cubicBezTo>
                      <a:lnTo>
                        <a:pt x="118297" y="2287181"/>
                      </a:lnTo>
                      <a:lnTo>
                        <a:pt x="98842" y="2263602"/>
                      </a:lnTo>
                      <a:cubicBezTo>
                        <a:pt x="36438" y="2171232"/>
                        <a:pt x="0" y="2059878"/>
                        <a:pt x="0" y="1940013"/>
                      </a:cubicBezTo>
                      <a:cubicBezTo>
                        <a:pt x="0" y="1820148"/>
                        <a:pt x="36438" y="1708794"/>
                        <a:pt x="98842" y="1616424"/>
                      </a:cubicBezTo>
                      <a:lnTo>
                        <a:pt x="158494" y="1544125"/>
                      </a:lnTo>
                      <a:lnTo>
                        <a:pt x="138294" y="1479051"/>
                      </a:lnTo>
                      <a:cubicBezTo>
                        <a:pt x="129345" y="1435316"/>
                        <a:pt x="124645" y="1390034"/>
                        <a:pt x="124645" y="1343654"/>
                      </a:cubicBezTo>
                      <a:cubicBezTo>
                        <a:pt x="124645" y="1065374"/>
                        <a:pt x="293838" y="826611"/>
                        <a:pt x="534966" y="724623"/>
                      </a:cubicBezTo>
                      <a:lnTo>
                        <a:pt x="655270" y="687278"/>
                      </a:lnTo>
                      <a:lnTo>
                        <a:pt x="663127" y="661967"/>
                      </a:lnTo>
                      <a:cubicBezTo>
                        <a:pt x="765116" y="420838"/>
                        <a:pt x="1003879" y="251645"/>
                        <a:pt x="1282159" y="251645"/>
                      </a:cubicBezTo>
                      <a:cubicBezTo>
                        <a:pt x="1328539" y="251645"/>
                        <a:pt x="1373822" y="256345"/>
                        <a:pt x="1417556" y="265294"/>
                      </a:cubicBezTo>
                      <a:lnTo>
                        <a:pt x="1421411" y="266491"/>
                      </a:lnTo>
                      <a:lnTo>
                        <a:pt x="1478933" y="196773"/>
                      </a:lnTo>
                      <a:cubicBezTo>
                        <a:pt x="1600510" y="75197"/>
                        <a:pt x="1768466" y="0"/>
                        <a:pt x="1953986" y="0"/>
                      </a:cubicBezTo>
                      <a:cubicBezTo>
                        <a:pt x="2093126" y="0"/>
                        <a:pt x="2222387" y="42298"/>
                        <a:pt x="2329611" y="114738"/>
                      </a:cubicBezTo>
                      <a:lnTo>
                        <a:pt x="2418153" y="187791"/>
                      </a:lnTo>
                      <a:lnTo>
                        <a:pt x="2436328" y="172795"/>
                      </a:lnTo>
                      <a:cubicBezTo>
                        <a:pt x="2543553" y="100355"/>
                        <a:pt x="2672813" y="58057"/>
                        <a:pt x="2811953" y="58057"/>
                      </a:cubicBezTo>
                      <a:cubicBezTo>
                        <a:pt x="3090233" y="58057"/>
                        <a:pt x="3328996" y="227250"/>
                        <a:pt x="3430985" y="468379"/>
                      </a:cubicBezTo>
                      <a:lnTo>
                        <a:pt x="3439052" y="494366"/>
                      </a:lnTo>
                      <a:lnTo>
                        <a:pt x="3483780" y="489857"/>
                      </a:lnTo>
                      <a:cubicBezTo>
                        <a:pt x="3854820" y="489857"/>
                        <a:pt x="4155607" y="790644"/>
                        <a:pt x="4155607" y="1161684"/>
                      </a:cubicBezTo>
                      <a:lnTo>
                        <a:pt x="4153309" y="1184483"/>
                      </a:lnTo>
                      <a:lnTo>
                        <a:pt x="4214734" y="1217823"/>
                      </a:lnTo>
                      <a:cubicBezTo>
                        <a:pt x="4393441" y="1338556"/>
                        <a:pt x="4510936" y="1543013"/>
                        <a:pt x="4510936" y="1774913"/>
                      </a:cubicBezTo>
                      <a:cubicBezTo>
                        <a:pt x="4510936" y="2145953"/>
                        <a:pt x="4124085" y="2449471"/>
                        <a:pt x="3839109" y="2446740"/>
                      </a:cubicBezTo>
                      <a:cubicBezTo>
                        <a:pt x="3585495" y="2638428"/>
                        <a:pt x="3061074" y="2617143"/>
                        <a:pt x="2763472" y="2548740"/>
                      </a:cubicBezTo>
                      <a:cubicBezTo>
                        <a:pt x="2701568" y="2771878"/>
                        <a:pt x="2355083" y="3064742"/>
                        <a:pt x="2130180" y="2990785"/>
                      </a:cubicBezTo>
                      <a:cubicBezTo>
                        <a:pt x="2055794" y="3192776"/>
                        <a:pt x="1994823" y="3676349"/>
                        <a:pt x="2009850" y="3835942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chemeClr val="tx2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293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400" kern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egoe UI Semi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18" name="Group 117">
                  <a:extLst>
                    <a:ext uri="{FF2B5EF4-FFF2-40B4-BE49-F238E27FC236}">
                      <a16:creationId xmlns:a16="http://schemas.microsoft.com/office/drawing/2014/main" id="{03A88CFF-E7CD-4C75-BE75-333D16586191}"/>
                    </a:ext>
                  </a:extLst>
                </p:cNvPr>
                <p:cNvGrpSpPr/>
                <p:nvPr/>
              </p:nvGrpSpPr>
              <p:grpSpPr>
                <a:xfrm>
                  <a:off x="3558863" y="3838170"/>
                  <a:ext cx="2873016" cy="2905512"/>
                  <a:chOff x="3440120" y="3859753"/>
                  <a:chExt cx="2873016" cy="2905512"/>
                </a:xfrm>
              </p:grpSpPr>
              <p:sp>
                <p:nvSpPr>
                  <p:cNvPr id="119" name="Freeform: Shape 935">
                    <a:extLst>
                      <a:ext uri="{FF2B5EF4-FFF2-40B4-BE49-F238E27FC236}">
                        <a16:creationId xmlns:a16="http://schemas.microsoft.com/office/drawing/2014/main" id="{74D47607-800B-495E-8562-09B6CE273C03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729167" y="3859753"/>
                    <a:ext cx="1024256" cy="2905512"/>
                  </a:xfrm>
                  <a:custGeom>
                    <a:avLst/>
                    <a:gdLst>
                      <a:gd name="connsiteX0" fmla="*/ 343153 w 511882"/>
                      <a:gd name="connsiteY0" fmla="*/ 1460046 h 1460046"/>
                      <a:gd name="connsiteX1" fmla="*/ 334989 w 511882"/>
                      <a:gd name="connsiteY1" fmla="*/ 1013732 h 1460046"/>
                      <a:gd name="connsiteX2" fmla="*/ 253 w 511882"/>
                      <a:gd name="connsiteY2" fmla="*/ 511628 h 1460046"/>
                      <a:gd name="connsiteX3" fmla="*/ 394861 w 511882"/>
                      <a:gd name="connsiteY3" fmla="*/ 198664 h 1460046"/>
                      <a:gd name="connsiteX4" fmla="*/ 511882 w 511882"/>
                      <a:gd name="connsiteY4" fmla="*/ 0 h 1460046"/>
                      <a:gd name="connsiteX0" fmla="*/ 343139 w 511868"/>
                      <a:gd name="connsiteY0" fmla="*/ 1460046 h 1460046"/>
                      <a:gd name="connsiteX1" fmla="*/ 334975 w 511868"/>
                      <a:gd name="connsiteY1" fmla="*/ 1013732 h 1460046"/>
                      <a:gd name="connsiteX2" fmla="*/ 239 w 511868"/>
                      <a:gd name="connsiteY2" fmla="*/ 511628 h 1460046"/>
                      <a:gd name="connsiteX3" fmla="*/ 394847 w 511868"/>
                      <a:gd name="connsiteY3" fmla="*/ 198664 h 1460046"/>
                      <a:gd name="connsiteX4" fmla="*/ 511868 w 511868"/>
                      <a:gd name="connsiteY4" fmla="*/ 0 h 1460046"/>
                      <a:gd name="connsiteX0" fmla="*/ 346813 w 515542"/>
                      <a:gd name="connsiteY0" fmla="*/ 1460046 h 1460046"/>
                      <a:gd name="connsiteX1" fmla="*/ 338649 w 515542"/>
                      <a:gd name="connsiteY1" fmla="*/ 1013732 h 1460046"/>
                      <a:gd name="connsiteX2" fmla="*/ 3913 w 515542"/>
                      <a:gd name="connsiteY2" fmla="*/ 511628 h 1460046"/>
                      <a:gd name="connsiteX3" fmla="*/ 398521 w 515542"/>
                      <a:gd name="connsiteY3" fmla="*/ 198664 h 1460046"/>
                      <a:gd name="connsiteX4" fmla="*/ 515542 w 515542"/>
                      <a:gd name="connsiteY4" fmla="*/ 0 h 1460046"/>
                      <a:gd name="connsiteX0" fmla="*/ 347051 w 515780"/>
                      <a:gd name="connsiteY0" fmla="*/ 1460046 h 1460046"/>
                      <a:gd name="connsiteX1" fmla="*/ 338887 w 515780"/>
                      <a:gd name="connsiteY1" fmla="*/ 1013732 h 1460046"/>
                      <a:gd name="connsiteX2" fmla="*/ 4151 w 515780"/>
                      <a:gd name="connsiteY2" fmla="*/ 511628 h 1460046"/>
                      <a:gd name="connsiteX3" fmla="*/ 398759 w 515780"/>
                      <a:gd name="connsiteY3" fmla="*/ 198664 h 1460046"/>
                      <a:gd name="connsiteX4" fmla="*/ 515780 w 515780"/>
                      <a:gd name="connsiteY4" fmla="*/ 0 h 1460046"/>
                      <a:gd name="connsiteX0" fmla="*/ 347051 w 515780"/>
                      <a:gd name="connsiteY0" fmla="*/ 1460046 h 1460046"/>
                      <a:gd name="connsiteX1" fmla="*/ 338887 w 515780"/>
                      <a:gd name="connsiteY1" fmla="*/ 1013732 h 1460046"/>
                      <a:gd name="connsiteX2" fmla="*/ 4151 w 515780"/>
                      <a:gd name="connsiteY2" fmla="*/ 511628 h 1460046"/>
                      <a:gd name="connsiteX3" fmla="*/ 398759 w 515780"/>
                      <a:gd name="connsiteY3" fmla="*/ 198664 h 1460046"/>
                      <a:gd name="connsiteX4" fmla="*/ 515780 w 515780"/>
                      <a:gd name="connsiteY4" fmla="*/ 0 h 1460046"/>
                      <a:gd name="connsiteX0" fmla="*/ 346798 w 515527"/>
                      <a:gd name="connsiteY0" fmla="*/ 1460046 h 1460046"/>
                      <a:gd name="connsiteX1" fmla="*/ 338634 w 515527"/>
                      <a:gd name="connsiteY1" fmla="*/ 1013732 h 1460046"/>
                      <a:gd name="connsiteX2" fmla="*/ 3898 w 515527"/>
                      <a:gd name="connsiteY2" fmla="*/ 511628 h 1460046"/>
                      <a:gd name="connsiteX3" fmla="*/ 398506 w 515527"/>
                      <a:gd name="connsiteY3" fmla="*/ 198664 h 1460046"/>
                      <a:gd name="connsiteX4" fmla="*/ 515527 w 515527"/>
                      <a:gd name="connsiteY4" fmla="*/ 0 h 1460046"/>
                      <a:gd name="connsiteX0" fmla="*/ 346798 w 515527"/>
                      <a:gd name="connsiteY0" fmla="*/ 1460046 h 1460046"/>
                      <a:gd name="connsiteX1" fmla="*/ 338634 w 515527"/>
                      <a:gd name="connsiteY1" fmla="*/ 1013732 h 1460046"/>
                      <a:gd name="connsiteX2" fmla="*/ 3898 w 515527"/>
                      <a:gd name="connsiteY2" fmla="*/ 511628 h 1460046"/>
                      <a:gd name="connsiteX3" fmla="*/ 398506 w 515527"/>
                      <a:gd name="connsiteY3" fmla="*/ 198664 h 1460046"/>
                      <a:gd name="connsiteX4" fmla="*/ 515527 w 515527"/>
                      <a:gd name="connsiteY4" fmla="*/ 0 h 1460046"/>
                      <a:gd name="connsiteX0" fmla="*/ 346798 w 515527"/>
                      <a:gd name="connsiteY0" fmla="*/ 1460046 h 1460046"/>
                      <a:gd name="connsiteX1" fmla="*/ 338634 w 515527"/>
                      <a:gd name="connsiteY1" fmla="*/ 1013732 h 1460046"/>
                      <a:gd name="connsiteX2" fmla="*/ 3898 w 515527"/>
                      <a:gd name="connsiteY2" fmla="*/ 511628 h 1460046"/>
                      <a:gd name="connsiteX3" fmla="*/ 398506 w 515527"/>
                      <a:gd name="connsiteY3" fmla="*/ 198664 h 1460046"/>
                      <a:gd name="connsiteX4" fmla="*/ 515527 w 515527"/>
                      <a:gd name="connsiteY4" fmla="*/ 0 h 1460046"/>
                      <a:gd name="connsiteX0" fmla="*/ 345969 w 514698"/>
                      <a:gd name="connsiteY0" fmla="*/ 1460046 h 1460046"/>
                      <a:gd name="connsiteX1" fmla="*/ 337805 w 514698"/>
                      <a:gd name="connsiteY1" fmla="*/ 1013732 h 1460046"/>
                      <a:gd name="connsiteX2" fmla="*/ 3069 w 514698"/>
                      <a:gd name="connsiteY2" fmla="*/ 511628 h 1460046"/>
                      <a:gd name="connsiteX3" fmla="*/ 397677 w 514698"/>
                      <a:gd name="connsiteY3" fmla="*/ 198664 h 1460046"/>
                      <a:gd name="connsiteX4" fmla="*/ 514698 w 514698"/>
                      <a:gd name="connsiteY4" fmla="*/ 0 h 1460046"/>
                      <a:gd name="connsiteX0" fmla="*/ 345969 w 514698"/>
                      <a:gd name="connsiteY0" fmla="*/ 1460046 h 1460046"/>
                      <a:gd name="connsiteX1" fmla="*/ 337805 w 514698"/>
                      <a:gd name="connsiteY1" fmla="*/ 1013732 h 1460046"/>
                      <a:gd name="connsiteX2" fmla="*/ 3069 w 514698"/>
                      <a:gd name="connsiteY2" fmla="*/ 511628 h 1460046"/>
                      <a:gd name="connsiteX3" fmla="*/ 397677 w 514698"/>
                      <a:gd name="connsiteY3" fmla="*/ 198664 h 1460046"/>
                      <a:gd name="connsiteX4" fmla="*/ 514698 w 514698"/>
                      <a:gd name="connsiteY4" fmla="*/ 0 h 14600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14698" h="1460046">
                        <a:moveTo>
                          <a:pt x="345969" y="1460046"/>
                        </a:moveTo>
                        <a:cubicBezTo>
                          <a:pt x="343247" y="1279185"/>
                          <a:pt x="359576" y="1110571"/>
                          <a:pt x="337805" y="1013732"/>
                        </a:cubicBezTo>
                        <a:cubicBezTo>
                          <a:pt x="301287" y="851299"/>
                          <a:pt x="-35485" y="768576"/>
                          <a:pt x="3069" y="511628"/>
                        </a:cubicBezTo>
                        <a:cubicBezTo>
                          <a:pt x="41623" y="254680"/>
                          <a:pt x="312406" y="245835"/>
                          <a:pt x="397677" y="198664"/>
                        </a:cubicBezTo>
                        <a:cubicBezTo>
                          <a:pt x="482948" y="151493"/>
                          <a:pt x="507712" y="62166"/>
                          <a:pt x="514698" y="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0" name="Freeform: Shape 936">
                    <a:extLst>
                      <a:ext uri="{FF2B5EF4-FFF2-40B4-BE49-F238E27FC236}">
                        <a16:creationId xmlns:a16="http://schemas.microsoft.com/office/drawing/2014/main" id="{8BAB20D3-D675-41B6-88F3-520C44D0D802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4475931" y="4041179"/>
                    <a:ext cx="1233358" cy="351610"/>
                  </a:xfrm>
                  <a:custGeom>
                    <a:avLst/>
                    <a:gdLst>
                      <a:gd name="connsiteX0" fmla="*/ 640896 w 640896"/>
                      <a:gd name="connsiteY0" fmla="*/ 0 h 180184"/>
                      <a:gd name="connsiteX1" fmla="*/ 336096 w 640896"/>
                      <a:gd name="connsiteY1" fmla="*/ 176892 h 180184"/>
                      <a:gd name="connsiteX2" fmla="*/ 0 w 640896"/>
                      <a:gd name="connsiteY2" fmla="*/ 122464 h 180184"/>
                      <a:gd name="connsiteX0" fmla="*/ 640896 w 640896"/>
                      <a:gd name="connsiteY0" fmla="*/ 0 h 181666"/>
                      <a:gd name="connsiteX1" fmla="*/ 336096 w 640896"/>
                      <a:gd name="connsiteY1" fmla="*/ 176892 h 181666"/>
                      <a:gd name="connsiteX2" fmla="*/ 0 w 640896"/>
                      <a:gd name="connsiteY2" fmla="*/ 122464 h 181666"/>
                      <a:gd name="connsiteX0" fmla="*/ 640896 w 640896"/>
                      <a:gd name="connsiteY0" fmla="*/ 0 h 122464"/>
                      <a:gd name="connsiteX1" fmla="*/ 0 w 640896"/>
                      <a:gd name="connsiteY1" fmla="*/ 122464 h 122464"/>
                      <a:gd name="connsiteX0" fmla="*/ 640896 w 640896"/>
                      <a:gd name="connsiteY0" fmla="*/ 0 h 150251"/>
                      <a:gd name="connsiteX1" fmla="*/ 0 w 640896"/>
                      <a:gd name="connsiteY1" fmla="*/ 122464 h 150251"/>
                      <a:gd name="connsiteX0" fmla="*/ 640896 w 640896"/>
                      <a:gd name="connsiteY0" fmla="*/ 0 h 179415"/>
                      <a:gd name="connsiteX1" fmla="*/ 0 w 640896"/>
                      <a:gd name="connsiteY1" fmla="*/ 122464 h 179415"/>
                      <a:gd name="connsiteX0" fmla="*/ 625928 w 625928"/>
                      <a:gd name="connsiteY0" fmla="*/ 0 h 176687"/>
                      <a:gd name="connsiteX1" fmla="*/ 0 w 625928"/>
                      <a:gd name="connsiteY1" fmla="*/ 118381 h 176687"/>
                      <a:gd name="connsiteX0" fmla="*/ 619774 w 619774"/>
                      <a:gd name="connsiteY0" fmla="*/ 0 h 176687"/>
                      <a:gd name="connsiteX1" fmla="*/ 0 w 619774"/>
                      <a:gd name="connsiteY1" fmla="*/ 118381 h 176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619774" h="176687">
                        <a:moveTo>
                          <a:pt x="619774" y="0"/>
                        </a:moveTo>
                        <a:cubicBezTo>
                          <a:pt x="554460" y="204107"/>
                          <a:pt x="205468" y="213631"/>
                          <a:pt x="0" y="118381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1" name="Freeform: Shape 937">
                    <a:extLst>
                      <a:ext uri="{FF2B5EF4-FFF2-40B4-BE49-F238E27FC236}">
                        <a16:creationId xmlns:a16="http://schemas.microsoft.com/office/drawing/2014/main" id="{3629BF8F-93AB-46CB-9E0B-98A24FBF0CF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903160" y="4041179"/>
                    <a:ext cx="285801" cy="322233"/>
                  </a:xfrm>
                  <a:custGeom>
                    <a:avLst/>
                    <a:gdLst>
                      <a:gd name="connsiteX0" fmla="*/ 0 w 136071"/>
                      <a:gd name="connsiteY0" fmla="*/ 0 h 171450"/>
                      <a:gd name="connsiteX1" fmla="*/ 108857 w 136071"/>
                      <a:gd name="connsiteY1" fmla="*/ 76200 h 171450"/>
                      <a:gd name="connsiteX2" fmla="*/ 136071 w 136071"/>
                      <a:gd name="connsiteY2" fmla="*/ 171450 h 171450"/>
                      <a:gd name="connsiteX0" fmla="*/ 0 w 136071"/>
                      <a:gd name="connsiteY0" fmla="*/ 0 h 171450"/>
                      <a:gd name="connsiteX1" fmla="*/ 136071 w 136071"/>
                      <a:gd name="connsiteY1" fmla="*/ 171450 h 171450"/>
                      <a:gd name="connsiteX0" fmla="*/ 0 w 136071"/>
                      <a:gd name="connsiteY0" fmla="*/ 0 h 171450"/>
                      <a:gd name="connsiteX1" fmla="*/ 136071 w 136071"/>
                      <a:gd name="connsiteY1" fmla="*/ 171450 h 171450"/>
                      <a:gd name="connsiteX0" fmla="*/ 0 w 136071"/>
                      <a:gd name="connsiteY0" fmla="*/ 0 h 171450"/>
                      <a:gd name="connsiteX1" fmla="*/ 136071 w 136071"/>
                      <a:gd name="connsiteY1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136071" h="171450">
                        <a:moveTo>
                          <a:pt x="0" y="0"/>
                        </a:moveTo>
                        <a:cubicBezTo>
                          <a:pt x="90058" y="31810"/>
                          <a:pt x="113388" y="112852"/>
                          <a:pt x="136071" y="17145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2" name="Freeform: Shape 938">
                    <a:extLst>
                      <a:ext uri="{FF2B5EF4-FFF2-40B4-BE49-F238E27FC236}">
                        <a16:creationId xmlns:a16="http://schemas.microsoft.com/office/drawing/2014/main" id="{93FA97AF-40F5-4DFF-BE51-F84C2D34D40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440120" y="4482556"/>
                    <a:ext cx="289738" cy="446794"/>
                  </a:xfrm>
                  <a:custGeom>
                    <a:avLst/>
                    <a:gdLst>
                      <a:gd name="connsiteX0" fmla="*/ 0 w 145596"/>
                      <a:gd name="connsiteY0" fmla="*/ 0 h 230238"/>
                      <a:gd name="connsiteX1" fmla="*/ 85725 w 145596"/>
                      <a:gd name="connsiteY1" fmla="*/ 201386 h 230238"/>
                      <a:gd name="connsiteX2" fmla="*/ 145596 w 145596"/>
                      <a:gd name="connsiteY2" fmla="*/ 224518 h 230238"/>
                      <a:gd name="connsiteX0" fmla="*/ 0 w 145596"/>
                      <a:gd name="connsiteY0" fmla="*/ 0 h 224518"/>
                      <a:gd name="connsiteX1" fmla="*/ 145596 w 145596"/>
                      <a:gd name="connsiteY1" fmla="*/ 224518 h 224518"/>
                      <a:gd name="connsiteX0" fmla="*/ 0 w 145596"/>
                      <a:gd name="connsiteY0" fmla="*/ 0 h 224518"/>
                      <a:gd name="connsiteX1" fmla="*/ 145596 w 145596"/>
                      <a:gd name="connsiteY1" fmla="*/ 224518 h 224518"/>
                      <a:gd name="connsiteX0" fmla="*/ 0 w 145596"/>
                      <a:gd name="connsiteY0" fmla="*/ 0 h 224518"/>
                      <a:gd name="connsiteX1" fmla="*/ 145596 w 145596"/>
                      <a:gd name="connsiteY1" fmla="*/ 224518 h 224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145596" h="224518">
                        <a:moveTo>
                          <a:pt x="0" y="0"/>
                        </a:moveTo>
                        <a:cubicBezTo>
                          <a:pt x="12976" y="98771"/>
                          <a:pt x="56722" y="206432"/>
                          <a:pt x="145596" y="224518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3" name="Freeform: Shape 939">
                    <a:extLst>
                      <a:ext uri="{FF2B5EF4-FFF2-40B4-BE49-F238E27FC236}">
                        <a16:creationId xmlns:a16="http://schemas.microsoft.com/office/drawing/2014/main" id="{0E5A4423-E8E2-42AC-99A6-ECB28EA65FF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770503" y="5061350"/>
                    <a:ext cx="452182" cy="87336"/>
                  </a:xfrm>
                  <a:custGeom>
                    <a:avLst/>
                    <a:gdLst>
                      <a:gd name="connsiteX0" fmla="*/ 0 w 229961"/>
                      <a:gd name="connsiteY0" fmla="*/ 46002 h 46002"/>
                      <a:gd name="connsiteX1" fmla="*/ 111579 w 229961"/>
                      <a:gd name="connsiteY1" fmla="*/ 2459 h 46002"/>
                      <a:gd name="connsiteX2" fmla="*/ 229961 w 229961"/>
                      <a:gd name="connsiteY2" fmla="*/ 9262 h 46002"/>
                      <a:gd name="connsiteX0" fmla="*/ 0 w 227226"/>
                      <a:gd name="connsiteY0" fmla="*/ 46002 h 46002"/>
                      <a:gd name="connsiteX1" fmla="*/ 108844 w 227226"/>
                      <a:gd name="connsiteY1" fmla="*/ 2459 h 46002"/>
                      <a:gd name="connsiteX2" fmla="*/ 227226 w 227226"/>
                      <a:gd name="connsiteY2" fmla="*/ 9262 h 46002"/>
                      <a:gd name="connsiteX0" fmla="*/ 0 w 227226"/>
                      <a:gd name="connsiteY0" fmla="*/ 36740 h 36740"/>
                      <a:gd name="connsiteX1" fmla="*/ 227226 w 227226"/>
                      <a:gd name="connsiteY1" fmla="*/ 0 h 36740"/>
                      <a:gd name="connsiteX0" fmla="*/ 0 w 227226"/>
                      <a:gd name="connsiteY0" fmla="*/ 36740 h 36740"/>
                      <a:gd name="connsiteX1" fmla="*/ 227226 w 227226"/>
                      <a:gd name="connsiteY1" fmla="*/ 0 h 36740"/>
                      <a:gd name="connsiteX0" fmla="*/ 0 w 227226"/>
                      <a:gd name="connsiteY0" fmla="*/ 43887 h 43887"/>
                      <a:gd name="connsiteX1" fmla="*/ 227226 w 227226"/>
                      <a:gd name="connsiteY1" fmla="*/ 7147 h 43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27226" h="43887">
                        <a:moveTo>
                          <a:pt x="0" y="43887"/>
                        </a:moveTo>
                        <a:cubicBezTo>
                          <a:pt x="82580" y="4289"/>
                          <a:pt x="148065" y="-10008"/>
                          <a:pt x="227226" y="7147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4" name="Freeform: Shape 940">
                    <a:extLst>
                      <a:ext uri="{FF2B5EF4-FFF2-40B4-BE49-F238E27FC236}">
                        <a16:creationId xmlns:a16="http://schemas.microsoft.com/office/drawing/2014/main" id="{B177B2FD-2DA6-466F-99F0-B7450E4FFE96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587852" y="5344832"/>
                    <a:ext cx="315308" cy="304679"/>
                  </a:xfrm>
                  <a:custGeom>
                    <a:avLst/>
                    <a:gdLst>
                      <a:gd name="connsiteX0" fmla="*/ 0 w 171450"/>
                      <a:gd name="connsiteY0" fmla="*/ 163285 h 163285"/>
                      <a:gd name="connsiteX1" fmla="*/ 137432 w 171450"/>
                      <a:gd name="connsiteY1" fmla="*/ 59871 h 163285"/>
                      <a:gd name="connsiteX2" fmla="*/ 171450 w 171450"/>
                      <a:gd name="connsiteY2" fmla="*/ 0 h 163285"/>
                      <a:gd name="connsiteX0" fmla="*/ 0 w 155969"/>
                      <a:gd name="connsiteY0" fmla="*/ 151135 h 151135"/>
                      <a:gd name="connsiteX1" fmla="*/ 121951 w 155969"/>
                      <a:gd name="connsiteY1" fmla="*/ 59871 h 151135"/>
                      <a:gd name="connsiteX2" fmla="*/ 155969 w 155969"/>
                      <a:gd name="connsiteY2" fmla="*/ 0 h 151135"/>
                      <a:gd name="connsiteX0" fmla="*/ 0 w 155969"/>
                      <a:gd name="connsiteY0" fmla="*/ 151135 h 151135"/>
                      <a:gd name="connsiteX1" fmla="*/ 155969 w 155969"/>
                      <a:gd name="connsiteY1" fmla="*/ 0 h 151135"/>
                      <a:gd name="connsiteX0" fmla="*/ 0 w 155969"/>
                      <a:gd name="connsiteY0" fmla="*/ 151135 h 151135"/>
                      <a:gd name="connsiteX1" fmla="*/ 155969 w 155969"/>
                      <a:gd name="connsiteY1" fmla="*/ 0 h 151135"/>
                      <a:gd name="connsiteX0" fmla="*/ 0 w 155969"/>
                      <a:gd name="connsiteY0" fmla="*/ 151135 h 151135"/>
                      <a:gd name="connsiteX1" fmla="*/ 155969 w 155969"/>
                      <a:gd name="connsiteY1" fmla="*/ 0 h 151135"/>
                      <a:gd name="connsiteX0" fmla="*/ 0 w 155969"/>
                      <a:gd name="connsiteY0" fmla="*/ 151135 h 151135"/>
                      <a:gd name="connsiteX1" fmla="*/ 155969 w 155969"/>
                      <a:gd name="connsiteY1" fmla="*/ 0 h 1511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155969" h="151135">
                        <a:moveTo>
                          <a:pt x="0" y="151135"/>
                        </a:moveTo>
                        <a:cubicBezTo>
                          <a:pt x="67471" y="118307"/>
                          <a:pt x="120134" y="58477"/>
                          <a:pt x="155969" y="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5" name="Freeform: Shape 941">
                    <a:extLst>
                      <a:ext uri="{FF2B5EF4-FFF2-40B4-BE49-F238E27FC236}">
                        <a16:creationId xmlns:a16="http://schemas.microsoft.com/office/drawing/2014/main" id="{DBC7548A-FAB9-4300-9939-5F4560ACAC6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4642401" y="4363411"/>
                    <a:ext cx="179213" cy="831307"/>
                  </a:xfrm>
                  <a:custGeom>
                    <a:avLst/>
                    <a:gdLst>
                      <a:gd name="connsiteX0" fmla="*/ 0 w 100249"/>
                      <a:gd name="connsiteY0" fmla="*/ 421822 h 421822"/>
                      <a:gd name="connsiteX1" fmla="*/ 99332 w 100249"/>
                      <a:gd name="connsiteY1" fmla="*/ 201386 h 421822"/>
                      <a:gd name="connsiteX2" fmla="*/ 48985 w 100249"/>
                      <a:gd name="connsiteY2" fmla="*/ 0 h 421822"/>
                      <a:gd name="connsiteX0" fmla="*/ 0 w 48985"/>
                      <a:gd name="connsiteY0" fmla="*/ 421822 h 421822"/>
                      <a:gd name="connsiteX1" fmla="*/ 48985 w 48985"/>
                      <a:gd name="connsiteY1" fmla="*/ 0 h 421822"/>
                      <a:gd name="connsiteX0" fmla="*/ 0 w 52272"/>
                      <a:gd name="connsiteY0" fmla="*/ 421822 h 421822"/>
                      <a:gd name="connsiteX1" fmla="*/ 48985 w 52272"/>
                      <a:gd name="connsiteY1" fmla="*/ 0 h 421822"/>
                      <a:gd name="connsiteX0" fmla="*/ 0 w 89757"/>
                      <a:gd name="connsiteY0" fmla="*/ 421822 h 421822"/>
                      <a:gd name="connsiteX1" fmla="*/ 48985 w 89757"/>
                      <a:gd name="connsiteY1" fmla="*/ 0 h 421822"/>
                      <a:gd name="connsiteX0" fmla="*/ 0 w 90056"/>
                      <a:gd name="connsiteY0" fmla="*/ 421822 h 421822"/>
                      <a:gd name="connsiteX1" fmla="*/ 48985 w 90056"/>
                      <a:gd name="connsiteY1" fmla="*/ 0 h 421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90056" h="421822">
                        <a:moveTo>
                          <a:pt x="0" y="421822"/>
                        </a:moveTo>
                        <a:cubicBezTo>
                          <a:pt x="90175" y="294333"/>
                          <a:pt x="123598" y="206200"/>
                          <a:pt x="48985" y="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6" name="Freeform: Shape 942">
                    <a:extLst>
                      <a:ext uri="{FF2B5EF4-FFF2-40B4-BE49-F238E27FC236}">
                        <a16:creationId xmlns:a16="http://schemas.microsoft.com/office/drawing/2014/main" id="{BA84792D-1D49-4D15-969B-2150E476AD3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4785632" y="4875193"/>
                    <a:ext cx="414582" cy="100715"/>
                  </a:xfrm>
                  <a:custGeom>
                    <a:avLst/>
                    <a:gdLst>
                      <a:gd name="connsiteX0" fmla="*/ 213632 w 213632"/>
                      <a:gd name="connsiteY0" fmla="*/ 0 h 55831"/>
                      <a:gd name="connsiteX1" fmla="*/ 84364 w 213632"/>
                      <a:gd name="connsiteY1" fmla="*/ 53067 h 55831"/>
                      <a:gd name="connsiteX2" fmla="*/ 0 w 213632"/>
                      <a:gd name="connsiteY2" fmla="*/ 43542 h 55831"/>
                      <a:gd name="connsiteX0" fmla="*/ 213632 w 213632"/>
                      <a:gd name="connsiteY0" fmla="*/ 0 h 43542"/>
                      <a:gd name="connsiteX1" fmla="*/ 0 w 213632"/>
                      <a:gd name="connsiteY1" fmla="*/ 43542 h 43542"/>
                      <a:gd name="connsiteX0" fmla="*/ 213632 w 213632"/>
                      <a:gd name="connsiteY0" fmla="*/ 0 h 48873"/>
                      <a:gd name="connsiteX1" fmla="*/ 0 w 213632"/>
                      <a:gd name="connsiteY1" fmla="*/ 43542 h 48873"/>
                      <a:gd name="connsiteX0" fmla="*/ 213632 w 213632"/>
                      <a:gd name="connsiteY0" fmla="*/ 0 h 51702"/>
                      <a:gd name="connsiteX1" fmla="*/ 0 w 213632"/>
                      <a:gd name="connsiteY1" fmla="*/ 43542 h 51702"/>
                      <a:gd name="connsiteX0" fmla="*/ 213632 w 213632"/>
                      <a:gd name="connsiteY0" fmla="*/ 0 h 50610"/>
                      <a:gd name="connsiteX1" fmla="*/ 0 w 213632"/>
                      <a:gd name="connsiteY1" fmla="*/ 43542 h 50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13632" h="50610">
                        <a:moveTo>
                          <a:pt x="213632" y="0"/>
                        </a:moveTo>
                        <a:cubicBezTo>
                          <a:pt x="168195" y="32976"/>
                          <a:pt x="91725" y="65268"/>
                          <a:pt x="0" y="43542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7" name="Freeform: Shape 943">
                    <a:extLst>
                      <a:ext uri="{FF2B5EF4-FFF2-40B4-BE49-F238E27FC236}">
                        <a16:creationId xmlns:a16="http://schemas.microsoft.com/office/drawing/2014/main" id="{9811BB00-A8AF-4859-A4CC-0EEF1B60011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311236" y="4363412"/>
                    <a:ext cx="1001900" cy="308046"/>
                  </a:xfrm>
                  <a:custGeom>
                    <a:avLst/>
                    <a:gdLst>
                      <a:gd name="connsiteX0" fmla="*/ 503464 w 503464"/>
                      <a:gd name="connsiteY0" fmla="*/ 106135 h 154882"/>
                      <a:gd name="connsiteX1" fmla="*/ 216354 w 503464"/>
                      <a:gd name="connsiteY1" fmla="*/ 149678 h 154882"/>
                      <a:gd name="connsiteX2" fmla="*/ 0 w 503464"/>
                      <a:gd name="connsiteY2" fmla="*/ 0 h 154882"/>
                      <a:gd name="connsiteX0" fmla="*/ 503464 w 503464"/>
                      <a:gd name="connsiteY0" fmla="*/ 106135 h 106135"/>
                      <a:gd name="connsiteX1" fmla="*/ 0 w 503464"/>
                      <a:gd name="connsiteY1" fmla="*/ 0 h 106135"/>
                      <a:gd name="connsiteX0" fmla="*/ 503464 w 503464"/>
                      <a:gd name="connsiteY0" fmla="*/ 106135 h 106135"/>
                      <a:gd name="connsiteX1" fmla="*/ 0 w 503464"/>
                      <a:gd name="connsiteY1" fmla="*/ 0 h 106135"/>
                      <a:gd name="connsiteX0" fmla="*/ 503464 w 503464"/>
                      <a:gd name="connsiteY0" fmla="*/ 106135 h 154796"/>
                      <a:gd name="connsiteX1" fmla="*/ 0 w 503464"/>
                      <a:gd name="connsiteY1" fmla="*/ 0 h 1547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503464" h="154796">
                        <a:moveTo>
                          <a:pt x="503464" y="106135"/>
                        </a:moveTo>
                        <a:cubicBezTo>
                          <a:pt x="387609" y="195203"/>
                          <a:pt x="72093" y="163243"/>
                          <a:pt x="0" y="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8" name="Freeform: Shape 944">
                    <a:extLst>
                      <a:ext uri="{FF2B5EF4-FFF2-40B4-BE49-F238E27FC236}">
                        <a16:creationId xmlns:a16="http://schemas.microsoft.com/office/drawing/2014/main" id="{71C101D3-6B05-4504-9334-3B4EBFF439D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863318" y="4671458"/>
                    <a:ext cx="349629" cy="604494"/>
                  </a:xfrm>
                  <a:custGeom>
                    <a:avLst/>
                    <a:gdLst>
                      <a:gd name="connsiteX0" fmla="*/ 187779 w 187779"/>
                      <a:gd name="connsiteY0" fmla="*/ 318407 h 318407"/>
                      <a:gd name="connsiteX1" fmla="*/ 99333 w 187779"/>
                      <a:gd name="connsiteY1" fmla="*/ 110218 h 318407"/>
                      <a:gd name="connsiteX2" fmla="*/ 0 w 187779"/>
                      <a:gd name="connsiteY2" fmla="*/ 0 h 318407"/>
                      <a:gd name="connsiteX0" fmla="*/ 187779 w 187779"/>
                      <a:gd name="connsiteY0" fmla="*/ 318407 h 318407"/>
                      <a:gd name="connsiteX1" fmla="*/ 0 w 187779"/>
                      <a:gd name="connsiteY1" fmla="*/ 0 h 318407"/>
                      <a:gd name="connsiteX0" fmla="*/ 187779 w 187779"/>
                      <a:gd name="connsiteY0" fmla="*/ 318407 h 318407"/>
                      <a:gd name="connsiteX1" fmla="*/ 0 w 187779"/>
                      <a:gd name="connsiteY1" fmla="*/ 0 h 318407"/>
                      <a:gd name="connsiteX0" fmla="*/ 187779 w 187779"/>
                      <a:gd name="connsiteY0" fmla="*/ 318407 h 318407"/>
                      <a:gd name="connsiteX1" fmla="*/ 0 w 187779"/>
                      <a:gd name="connsiteY1" fmla="*/ 0 h 318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187779" h="318407">
                        <a:moveTo>
                          <a:pt x="187779" y="318407"/>
                        </a:moveTo>
                        <a:cubicBezTo>
                          <a:pt x="179997" y="236640"/>
                          <a:pt x="132751" y="105419"/>
                          <a:pt x="0" y="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</p:grpSp>
          </p:grp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398550EE-58C5-475B-9366-5696A7B2E8A0}"/>
                  </a:ext>
                </a:extLst>
              </p:cNvPr>
              <p:cNvGrpSpPr/>
              <p:nvPr/>
            </p:nvGrpSpPr>
            <p:grpSpPr>
              <a:xfrm>
                <a:off x="1826397" y="3179833"/>
                <a:ext cx="764471" cy="606801"/>
                <a:chOff x="4223626" y="2353385"/>
                <a:chExt cx="1173971" cy="931848"/>
              </a:xfrm>
            </p:grpSpPr>
            <p:grpSp>
              <p:nvGrpSpPr>
                <p:cNvPr id="130" name="Group 129">
                  <a:extLst>
                    <a:ext uri="{FF2B5EF4-FFF2-40B4-BE49-F238E27FC236}">
                      <a16:creationId xmlns:a16="http://schemas.microsoft.com/office/drawing/2014/main" id="{C1ED8025-2371-4DE7-83C8-F154E9CF56FC}"/>
                    </a:ext>
                  </a:extLst>
                </p:cNvPr>
                <p:cNvGrpSpPr/>
                <p:nvPr/>
              </p:nvGrpSpPr>
              <p:grpSpPr>
                <a:xfrm>
                  <a:off x="4273550" y="2402418"/>
                  <a:ext cx="1079500" cy="840315"/>
                  <a:chOff x="4273550" y="2402418"/>
                  <a:chExt cx="1079500" cy="840315"/>
                </a:xfrm>
              </p:grpSpPr>
              <p:cxnSp>
                <p:nvCxnSpPr>
                  <p:cNvPr id="139" name="Straight Connector 138">
                    <a:extLst>
                      <a:ext uri="{FF2B5EF4-FFF2-40B4-BE49-F238E27FC236}">
                        <a16:creationId xmlns:a16="http://schemas.microsoft.com/office/drawing/2014/main" id="{DECF136F-693D-46DE-9723-DECECA9AA1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997450" y="2413000"/>
                    <a:ext cx="355600" cy="23283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0" name="Straight Connector 139">
                    <a:extLst>
                      <a:ext uri="{FF2B5EF4-FFF2-40B4-BE49-F238E27FC236}">
                        <a16:creationId xmlns:a16="http://schemas.microsoft.com/office/drawing/2014/main" id="{EBC41110-E004-42A9-B8D0-573A774103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997450" y="2413000"/>
                    <a:ext cx="296333" cy="72178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1" name="Straight Connector 140">
                    <a:extLst>
                      <a:ext uri="{FF2B5EF4-FFF2-40B4-BE49-F238E27FC236}">
                        <a16:creationId xmlns:a16="http://schemas.microsoft.com/office/drawing/2014/main" id="{09206B78-3035-4784-82F1-43FC922563B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762500" y="3143250"/>
                    <a:ext cx="520700" cy="8678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2" name="Straight Connector 141">
                    <a:extLst>
                      <a:ext uri="{FF2B5EF4-FFF2-40B4-BE49-F238E27FC236}">
                        <a16:creationId xmlns:a16="http://schemas.microsoft.com/office/drawing/2014/main" id="{139012D2-29C2-4AF3-B084-E6065CCECE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5039783" y="2641600"/>
                    <a:ext cx="300567" cy="241300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3" name="Straight Connector 142">
                    <a:extLst>
                      <a:ext uri="{FF2B5EF4-FFF2-40B4-BE49-F238E27FC236}">
                        <a16:creationId xmlns:a16="http://schemas.microsoft.com/office/drawing/2014/main" id="{8F45E352-67F0-4415-934C-7E7FB6ACEC3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413250" y="2413001"/>
                    <a:ext cx="571500" cy="126999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4" name="Straight Connector 143">
                    <a:extLst>
                      <a:ext uri="{FF2B5EF4-FFF2-40B4-BE49-F238E27FC236}">
                        <a16:creationId xmlns:a16="http://schemas.microsoft.com/office/drawing/2014/main" id="{F1C7B16A-C721-4661-B87C-2A2BF6B151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703233" y="2450099"/>
                    <a:ext cx="251425" cy="248651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5" name="Straight Connector 144">
                    <a:extLst>
                      <a:ext uri="{FF2B5EF4-FFF2-40B4-BE49-F238E27FC236}">
                        <a16:creationId xmlns:a16="http://schemas.microsoft.com/office/drawing/2014/main" id="{77EFB8EE-9676-45EC-8354-08F2EF9BF0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762500" y="2402418"/>
                    <a:ext cx="232833" cy="821265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6" name="Straight Connector 145">
                    <a:extLst>
                      <a:ext uri="{FF2B5EF4-FFF2-40B4-BE49-F238E27FC236}">
                        <a16:creationId xmlns:a16="http://schemas.microsoft.com/office/drawing/2014/main" id="{26545596-D48C-477C-B9A6-B563F110720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273550" y="2984500"/>
                    <a:ext cx="495300" cy="25188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7" name="Straight Connector 146">
                    <a:extLst>
                      <a:ext uri="{FF2B5EF4-FFF2-40B4-BE49-F238E27FC236}">
                        <a16:creationId xmlns:a16="http://schemas.microsoft.com/office/drawing/2014/main" id="{3B3965A5-2268-462C-AAC2-8C532CF949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17483" y="2537884"/>
                    <a:ext cx="647700" cy="338666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8" name="Straight Connector 147">
                    <a:extLst>
                      <a:ext uri="{FF2B5EF4-FFF2-40B4-BE49-F238E27FC236}">
                        <a16:creationId xmlns:a16="http://schemas.microsoft.com/office/drawing/2014/main" id="{76625647-74C3-483E-B553-3BD23EE3C39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277783" y="2874433"/>
                    <a:ext cx="770467" cy="107950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9" name="Straight Connector 148">
                    <a:extLst>
                      <a:ext uri="{FF2B5EF4-FFF2-40B4-BE49-F238E27FC236}">
                        <a16:creationId xmlns:a16="http://schemas.microsoft.com/office/drawing/2014/main" id="{09044013-54C9-4EE3-8E08-C44346EFE6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13250" y="2531533"/>
                    <a:ext cx="353483" cy="698500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50" name="Straight Connector 149">
                    <a:extLst>
                      <a:ext uri="{FF2B5EF4-FFF2-40B4-BE49-F238E27FC236}">
                        <a16:creationId xmlns:a16="http://schemas.microsoft.com/office/drawing/2014/main" id="{489AB49B-AC85-46CB-9BDF-911217A1F0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715933" y="2698750"/>
                    <a:ext cx="50800" cy="54398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51" name="Straight Connector 150">
                    <a:extLst>
                      <a:ext uri="{FF2B5EF4-FFF2-40B4-BE49-F238E27FC236}">
                        <a16:creationId xmlns:a16="http://schemas.microsoft.com/office/drawing/2014/main" id="{7CDF5EC2-9B50-48AC-8CFF-3BA8569B91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5052483" y="2899834"/>
                    <a:ext cx="234950" cy="218016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52" name="Straight Connector 151">
                    <a:extLst>
                      <a:ext uri="{FF2B5EF4-FFF2-40B4-BE49-F238E27FC236}">
                        <a16:creationId xmlns:a16="http://schemas.microsoft.com/office/drawing/2014/main" id="{086DF099-9E6D-45F2-B1AC-8D4457B315C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762500" y="2876550"/>
                    <a:ext cx="292101" cy="34078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</p:grpSp>
            <p:sp useBgFill="1">
              <p:nvSpPr>
                <p:cNvPr id="131" name="Oval 19">
                  <a:extLst>
                    <a:ext uri="{FF2B5EF4-FFF2-40B4-BE49-F238E27FC236}">
                      <a16:creationId xmlns:a16="http://schemas.microsoft.com/office/drawing/2014/main" id="{98B32F2A-2956-494C-BA2B-0B953A53312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8065" y="2353385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2" name="Oval 19">
                  <a:extLst>
                    <a:ext uri="{FF2B5EF4-FFF2-40B4-BE49-F238E27FC236}">
                      <a16:creationId xmlns:a16="http://schemas.microsoft.com/office/drawing/2014/main" id="{6283AD0F-AEE6-4B7D-8F27-D9C50E91CFB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84290" y="2582712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3" name="Oval 19">
                  <a:extLst>
                    <a:ext uri="{FF2B5EF4-FFF2-40B4-BE49-F238E27FC236}">
                      <a16:creationId xmlns:a16="http://schemas.microsoft.com/office/drawing/2014/main" id="{418B66E4-8AF5-4FB7-A6E3-42FB954005B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92571" y="2824202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4" name="Oval 19">
                  <a:extLst>
                    <a:ext uri="{FF2B5EF4-FFF2-40B4-BE49-F238E27FC236}">
                      <a16:creationId xmlns:a16="http://schemas.microsoft.com/office/drawing/2014/main" id="{6EF27885-61FA-4C1A-8E94-257E7DEF40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27637" y="3071688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5" name="Oval 19">
                  <a:extLst>
                    <a:ext uri="{FF2B5EF4-FFF2-40B4-BE49-F238E27FC236}">
                      <a16:creationId xmlns:a16="http://schemas.microsoft.com/office/drawing/2014/main" id="{1C404463-BFC6-469A-9A78-1D3B65A0D0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03544" y="3171926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6" name="Oval 19">
                  <a:extLst>
                    <a:ext uri="{FF2B5EF4-FFF2-40B4-BE49-F238E27FC236}">
                      <a16:creationId xmlns:a16="http://schemas.microsoft.com/office/drawing/2014/main" id="{116CDCBA-2113-4B1B-B931-C3123FC21A2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3626" y="2924064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7" name="Oval 19">
                  <a:extLst>
                    <a:ext uri="{FF2B5EF4-FFF2-40B4-BE49-F238E27FC236}">
                      <a16:creationId xmlns:a16="http://schemas.microsoft.com/office/drawing/2014/main" id="{4B3B48D0-4EB6-4702-BEE9-D05FE0A525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5543" y="2638231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8" name="Oval 19">
                  <a:extLst>
                    <a:ext uri="{FF2B5EF4-FFF2-40B4-BE49-F238E27FC236}">
                      <a16:creationId xmlns:a16="http://schemas.microsoft.com/office/drawing/2014/main" id="{D975F671-6AF6-404E-A13A-06C36978D96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63387" y="2482918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</p:grpSp>
        </p:grpSp>
      </p:grpSp>
      <p:grpSp>
        <p:nvGrpSpPr>
          <p:cNvPr id="280" name="Group 279">
            <a:extLst>
              <a:ext uri="{FF2B5EF4-FFF2-40B4-BE49-F238E27FC236}">
                <a16:creationId xmlns:a16="http://schemas.microsoft.com/office/drawing/2014/main" id="{DBA38EA2-A2F2-4E7B-B255-961B6B1DA799}"/>
              </a:ext>
            </a:extLst>
          </p:cNvPr>
          <p:cNvGrpSpPr/>
          <p:nvPr/>
        </p:nvGrpSpPr>
        <p:grpSpPr>
          <a:xfrm>
            <a:off x="5597644" y="1302784"/>
            <a:ext cx="1577673" cy="2749591"/>
            <a:chOff x="5761354" y="2457539"/>
            <a:chExt cx="1609309" cy="2804726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E7FAD95-104D-4DEC-A86A-F36C73BACFA1}"/>
                </a:ext>
              </a:extLst>
            </p:cNvPr>
            <p:cNvSpPr txBox="1"/>
            <p:nvPr/>
          </p:nvSpPr>
          <p:spPr>
            <a:xfrm>
              <a:off x="5772744" y="2463820"/>
              <a:ext cx="1597919" cy="55028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</a:pPr>
              <a:r>
                <a:rPr lang="en-US" sz="1372" dirty="0">
                  <a:gradFill>
                    <a:gsLst>
                      <a:gs pos="2917">
                        <a:prstClr val="black"/>
                      </a:gs>
                      <a:gs pos="30000">
                        <a:prstClr val="black"/>
                      </a:gs>
                    </a:gsLst>
                    <a:lin ang="5400000" scaled="0"/>
                  </a:gradFill>
                  <a:latin typeface="Segoe UI Semibold"/>
                </a:rPr>
                <a:t>pipelines</a:t>
              </a:r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D7B3C6ED-23D6-4C8B-9EA8-0154B6174B55}"/>
                </a:ext>
              </a:extLst>
            </p:cNvPr>
            <p:cNvGrpSpPr/>
            <p:nvPr/>
          </p:nvGrpSpPr>
          <p:grpSpPr>
            <a:xfrm>
              <a:off x="5761354" y="2457539"/>
              <a:ext cx="1599571" cy="2804726"/>
              <a:chOff x="3208859" y="4070542"/>
              <a:chExt cx="1458309" cy="2411828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D7E27CF5-4175-4508-9FA1-C4819E3A18BA}"/>
                  </a:ext>
                </a:extLst>
              </p:cNvPr>
              <p:cNvSpPr/>
              <p:nvPr/>
            </p:nvSpPr>
            <p:spPr bwMode="auto">
              <a:xfrm>
                <a:off x="3208859" y="4070542"/>
                <a:ext cx="1456803" cy="2411828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353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0FD65F42-2853-4B2A-935A-2DA3680A37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08859" y="4541668"/>
                <a:ext cx="1458309" cy="0"/>
              </a:xfrm>
              <a:prstGeom prst="line">
                <a:avLst/>
              </a:prstGeom>
              <a:ln w="12700">
                <a:solidFill>
                  <a:schemeClr val="tx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309C420D-11C2-476C-ACBA-9DE2341111F3}"/>
                </a:ext>
              </a:extLst>
            </p:cNvPr>
            <p:cNvGrpSpPr/>
            <p:nvPr/>
          </p:nvGrpSpPr>
          <p:grpSpPr>
            <a:xfrm rot="16200000">
              <a:off x="5954942" y="3927503"/>
              <a:ext cx="1233524" cy="911785"/>
              <a:chOff x="3863969" y="5013705"/>
              <a:chExt cx="909508" cy="505347"/>
            </a:xfrm>
          </p:grpSpPr>
          <p:sp>
            <p:nvSpPr>
              <p:cNvPr id="155" name="Cylinder 828">
                <a:extLst>
                  <a:ext uri="{FF2B5EF4-FFF2-40B4-BE49-F238E27FC236}">
                    <a16:creationId xmlns:a16="http://schemas.microsoft.com/office/drawing/2014/main" id="{692D54D6-9563-4F2A-8EF4-ACDE5FBC049F}"/>
                  </a:ext>
                </a:extLst>
              </p:cNvPr>
              <p:cNvSpPr/>
              <p:nvPr/>
            </p:nvSpPr>
            <p:spPr bwMode="auto">
              <a:xfrm rot="5400000">
                <a:off x="3732837" y="5144837"/>
                <a:ext cx="505346" cy="243081"/>
              </a:xfrm>
              <a:prstGeom prst="can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3428" rIns="0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1765" dirty="0">
                  <a:solidFill>
                    <a:srgbClr val="0078D4"/>
                  </a:solidFill>
                  <a:latin typeface="Segoe UI Semibold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56" name="Cylinder 828">
                <a:extLst>
                  <a:ext uri="{FF2B5EF4-FFF2-40B4-BE49-F238E27FC236}">
                    <a16:creationId xmlns:a16="http://schemas.microsoft.com/office/drawing/2014/main" id="{404CC736-C870-44FC-B064-B22B4EA36B05}"/>
                  </a:ext>
                </a:extLst>
              </p:cNvPr>
              <p:cNvSpPr/>
              <p:nvPr/>
            </p:nvSpPr>
            <p:spPr bwMode="auto">
              <a:xfrm rot="5400000">
                <a:off x="4110202" y="4958596"/>
                <a:ext cx="430050" cy="615564"/>
              </a:xfrm>
              <a:prstGeom prst="can">
                <a:avLst>
                  <a:gd name="adj" fmla="val 17907"/>
                </a:avLst>
              </a:prstGeom>
              <a:solidFill>
                <a:schemeClr val="bg1"/>
              </a:solidFill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3428" rIns="0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1765" dirty="0">
                  <a:solidFill>
                    <a:srgbClr val="0078D4"/>
                  </a:solidFill>
                  <a:latin typeface="Segoe UI Semibold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57" name="Cylinder 828">
                <a:extLst>
                  <a:ext uri="{FF2B5EF4-FFF2-40B4-BE49-F238E27FC236}">
                    <a16:creationId xmlns:a16="http://schemas.microsoft.com/office/drawing/2014/main" id="{CC3B40B5-2BE6-48A6-9A93-EC073419C0EE}"/>
                  </a:ext>
                </a:extLst>
              </p:cNvPr>
              <p:cNvSpPr/>
              <p:nvPr/>
            </p:nvSpPr>
            <p:spPr bwMode="auto">
              <a:xfrm rot="5400000">
                <a:off x="4399264" y="5144838"/>
                <a:ext cx="505346" cy="243081"/>
              </a:xfrm>
              <a:prstGeom prst="can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3428" rIns="0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1765" dirty="0">
                  <a:solidFill>
                    <a:srgbClr val="0078D4"/>
                  </a:solidFill>
                  <a:latin typeface="Segoe UI Semibold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158" name="Group 20">
              <a:extLst>
                <a:ext uri="{FF2B5EF4-FFF2-40B4-BE49-F238E27FC236}">
                  <a16:creationId xmlns:a16="http://schemas.microsoft.com/office/drawing/2014/main" id="{B905EE4C-5620-496A-A0AB-08374E607BA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352732" y="3464312"/>
              <a:ext cx="479602" cy="419822"/>
              <a:chOff x="3764" y="3313"/>
              <a:chExt cx="353" cy="309"/>
            </a:xfrm>
          </p:grpSpPr>
          <p:sp>
            <p:nvSpPr>
              <p:cNvPr id="159" name="Freeform 21">
                <a:extLst>
                  <a:ext uri="{FF2B5EF4-FFF2-40B4-BE49-F238E27FC236}">
                    <a16:creationId xmlns:a16="http://schemas.microsoft.com/office/drawing/2014/main" id="{87E8DC1C-13C8-4661-AEAE-D78A878F46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4" y="3313"/>
                <a:ext cx="0" cy="71"/>
              </a:xfrm>
              <a:custGeom>
                <a:avLst/>
                <a:gdLst>
                  <a:gd name="T0" fmla="*/ 0 h 51"/>
                  <a:gd name="T1" fmla="*/ 51 h 5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1">
                    <a:moveTo>
                      <a:pt x="0" y="0"/>
                    </a:moveTo>
                    <a:cubicBezTo>
                      <a:pt x="0" y="51"/>
                      <a:pt x="0" y="51"/>
                      <a:pt x="0" y="51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0" name="Freeform 22">
                <a:extLst>
                  <a:ext uri="{FF2B5EF4-FFF2-40B4-BE49-F238E27FC236}">
                    <a16:creationId xmlns:a16="http://schemas.microsoft.com/office/drawing/2014/main" id="{0E901512-1AB8-4975-947B-FB5A4DAA2B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7" y="3313"/>
                <a:ext cx="0" cy="71"/>
              </a:xfrm>
              <a:custGeom>
                <a:avLst/>
                <a:gdLst>
                  <a:gd name="T0" fmla="*/ 0 h 51"/>
                  <a:gd name="T1" fmla="*/ 51 h 5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1">
                    <a:moveTo>
                      <a:pt x="0" y="0"/>
                    </a:moveTo>
                    <a:cubicBezTo>
                      <a:pt x="0" y="51"/>
                      <a:pt x="0" y="51"/>
                      <a:pt x="0" y="51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1" name="Freeform 23">
                <a:extLst>
                  <a:ext uri="{FF2B5EF4-FFF2-40B4-BE49-F238E27FC236}">
                    <a16:creationId xmlns:a16="http://schemas.microsoft.com/office/drawing/2014/main" id="{E2897025-3D68-4B8B-9A92-E10568E96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8" y="3313"/>
                <a:ext cx="0" cy="71"/>
              </a:xfrm>
              <a:custGeom>
                <a:avLst/>
                <a:gdLst>
                  <a:gd name="T0" fmla="*/ 0 h 51"/>
                  <a:gd name="T1" fmla="*/ 51 h 5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1">
                    <a:moveTo>
                      <a:pt x="0" y="0"/>
                    </a:moveTo>
                    <a:cubicBezTo>
                      <a:pt x="0" y="51"/>
                      <a:pt x="0" y="51"/>
                      <a:pt x="0" y="51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2" name="Freeform 24">
                <a:extLst>
                  <a:ext uri="{FF2B5EF4-FFF2-40B4-BE49-F238E27FC236}">
                    <a16:creationId xmlns:a16="http://schemas.microsoft.com/office/drawing/2014/main" id="{F01F5F08-0371-48FA-8F4F-834ED7A6A3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7" y="3313"/>
                <a:ext cx="47" cy="72"/>
              </a:xfrm>
              <a:custGeom>
                <a:avLst/>
                <a:gdLst>
                  <a:gd name="T0" fmla="*/ 34 w 34"/>
                  <a:gd name="T1" fmla="*/ 35 h 52"/>
                  <a:gd name="T2" fmla="*/ 34 w 34"/>
                  <a:gd name="T3" fmla="*/ 16 h 52"/>
                  <a:gd name="T4" fmla="*/ 17 w 34"/>
                  <a:gd name="T5" fmla="*/ 0 h 52"/>
                  <a:gd name="T6" fmla="*/ 17 w 34"/>
                  <a:gd name="T7" fmla="*/ 0 h 52"/>
                  <a:gd name="T8" fmla="*/ 0 w 34"/>
                  <a:gd name="T9" fmla="*/ 16 h 52"/>
                  <a:gd name="T10" fmla="*/ 0 w 34"/>
                  <a:gd name="T11" fmla="*/ 35 h 52"/>
                  <a:gd name="T12" fmla="*/ 17 w 34"/>
                  <a:gd name="T13" fmla="*/ 52 h 52"/>
                  <a:gd name="T14" fmla="*/ 17 w 34"/>
                  <a:gd name="T15" fmla="*/ 52 h 52"/>
                  <a:gd name="T16" fmla="*/ 34 w 34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52">
                    <a:moveTo>
                      <a:pt x="34" y="35"/>
                    </a:move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6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26" y="52"/>
                      <a:pt x="34" y="43"/>
                      <a:pt x="34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3" name="Freeform 25">
                <a:extLst>
                  <a:ext uri="{FF2B5EF4-FFF2-40B4-BE49-F238E27FC236}">
                    <a16:creationId xmlns:a16="http://schemas.microsoft.com/office/drawing/2014/main" id="{04107197-6220-4514-B9F7-F0B78CE435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0" y="3313"/>
                <a:ext cx="44" cy="72"/>
              </a:xfrm>
              <a:custGeom>
                <a:avLst/>
                <a:gdLst>
                  <a:gd name="T0" fmla="*/ 32 w 32"/>
                  <a:gd name="T1" fmla="*/ 35 h 52"/>
                  <a:gd name="T2" fmla="*/ 32 w 32"/>
                  <a:gd name="T3" fmla="*/ 16 h 52"/>
                  <a:gd name="T4" fmla="*/ 15 w 32"/>
                  <a:gd name="T5" fmla="*/ 0 h 52"/>
                  <a:gd name="T6" fmla="*/ 15 w 32"/>
                  <a:gd name="T7" fmla="*/ 0 h 52"/>
                  <a:gd name="T8" fmla="*/ 0 w 32"/>
                  <a:gd name="T9" fmla="*/ 16 h 52"/>
                  <a:gd name="T10" fmla="*/ 0 w 32"/>
                  <a:gd name="T11" fmla="*/ 35 h 52"/>
                  <a:gd name="T12" fmla="*/ 15 w 32"/>
                  <a:gd name="T13" fmla="*/ 52 h 52"/>
                  <a:gd name="T14" fmla="*/ 15 w 32"/>
                  <a:gd name="T15" fmla="*/ 52 h 52"/>
                  <a:gd name="T16" fmla="*/ 32 w 32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52">
                    <a:moveTo>
                      <a:pt x="32" y="35"/>
                    </a:move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7"/>
                      <a:pt x="2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7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25" y="52"/>
                      <a:pt x="32" y="43"/>
                      <a:pt x="32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4" name="Freeform 26">
                <a:extLst>
                  <a:ext uri="{FF2B5EF4-FFF2-40B4-BE49-F238E27FC236}">
                    <a16:creationId xmlns:a16="http://schemas.microsoft.com/office/drawing/2014/main" id="{2FC3C904-2195-49C9-A92E-1CF512A73F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1" y="3313"/>
                <a:ext cx="46" cy="72"/>
              </a:xfrm>
              <a:custGeom>
                <a:avLst/>
                <a:gdLst>
                  <a:gd name="T0" fmla="*/ 34 w 34"/>
                  <a:gd name="T1" fmla="*/ 35 h 52"/>
                  <a:gd name="T2" fmla="*/ 34 w 34"/>
                  <a:gd name="T3" fmla="*/ 16 h 52"/>
                  <a:gd name="T4" fmla="*/ 17 w 34"/>
                  <a:gd name="T5" fmla="*/ 0 h 52"/>
                  <a:gd name="T6" fmla="*/ 17 w 34"/>
                  <a:gd name="T7" fmla="*/ 0 h 52"/>
                  <a:gd name="T8" fmla="*/ 0 w 34"/>
                  <a:gd name="T9" fmla="*/ 16 h 52"/>
                  <a:gd name="T10" fmla="*/ 0 w 34"/>
                  <a:gd name="T11" fmla="*/ 35 h 52"/>
                  <a:gd name="T12" fmla="*/ 17 w 34"/>
                  <a:gd name="T13" fmla="*/ 52 h 52"/>
                  <a:gd name="T14" fmla="*/ 17 w 34"/>
                  <a:gd name="T15" fmla="*/ 52 h 52"/>
                  <a:gd name="T16" fmla="*/ 34 w 34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52">
                    <a:moveTo>
                      <a:pt x="34" y="35"/>
                    </a:move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5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25" y="52"/>
                      <a:pt x="34" y="43"/>
                      <a:pt x="34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5" name="Freeform 27">
                <a:extLst>
                  <a:ext uri="{FF2B5EF4-FFF2-40B4-BE49-F238E27FC236}">
                    <a16:creationId xmlns:a16="http://schemas.microsoft.com/office/drawing/2014/main" id="{32D4F55D-D688-4248-990E-33BB8BBF32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4" y="3550"/>
                <a:ext cx="0" cy="72"/>
              </a:xfrm>
              <a:custGeom>
                <a:avLst/>
                <a:gdLst>
                  <a:gd name="T0" fmla="*/ 0 h 52"/>
                  <a:gd name="T1" fmla="*/ 52 h 5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2">
                    <a:moveTo>
                      <a:pt x="0" y="0"/>
                    </a:moveTo>
                    <a:cubicBezTo>
                      <a:pt x="0" y="52"/>
                      <a:pt x="0" y="52"/>
                      <a:pt x="0" y="52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6" name="Freeform 28">
                <a:extLst>
                  <a:ext uri="{FF2B5EF4-FFF2-40B4-BE49-F238E27FC236}">
                    <a16:creationId xmlns:a16="http://schemas.microsoft.com/office/drawing/2014/main" id="{A54DAA4C-9B02-4AB8-866A-90B802D4BA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7" y="3550"/>
                <a:ext cx="0" cy="72"/>
              </a:xfrm>
              <a:custGeom>
                <a:avLst/>
                <a:gdLst>
                  <a:gd name="T0" fmla="*/ 0 h 52"/>
                  <a:gd name="T1" fmla="*/ 52 h 5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2">
                    <a:moveTo>
                      <a:pt x="0" y="0"/>
                    </a:moveTo>
                    <a:cubicBezTo>
                      <a:pt x="0" y="52"/>
                      <a:pt x="0" y="52"/>
                      <a:pt x="0" y="52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7" name="Freeform 29">
                <a:extLst>
                  <a:ext uri="{FF2B5EF4-FFF2-40B4-BE49-F238E27FC236}">
                    <a16:creationId xmlns:a16="http://schemas.microsoft.com/office/drawing/2014/main" id="{02E70F45-9F3C-43AF-B958-B936701DA1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8" y="3550"/>
                <a:ext cx="0" cy="72"/>
              </a:xfrm>
              <a:custGeom>
                <a:avLst/>
                <a:gdLst>
                  <a:gd name="T0" fmla="*/ 0 h 52"/>
                  <a:gd name="T1" fmla="*/ 52 h 5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2">
                    <a:moveTo>
                      <a:pt x="0" y="0"/>
                    </a:moveTo>
                    <a:cubicBezTo>
                      <a:pt x="0" y="52"/>
                      <a:pt x="0" y="52"/>
                      <a:pt x="0" y="52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8" name="Freeform 30">
                <a:extLst>
                  <a:ext uri="{FF2B5EF4-FFF2-40B4-BE49-F238E27FC236}">
                    <a16:creationId xmlns:a16="http://schemas.microsoft.com/office/drawing/2014/main" id="{2626286D-8A71-4B38-B462-19F0E8AD4E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7" y="3550"/>
                <a:ext cx="47" cy="72"/>
              </a:xfrm>
              <a:custGeom>
                <a:avLst/>
                <a:gdLst>
                  <a:gd name="T0" fmla="*/ 34 w 34"/>
                  <a:gd name="T1" fmla="*/ 35 h 52"/>
                  <a:gd name="T2" fmla="*/ 34 w 34"/>
                  <a:gd name="T3" fmla="*/ 17 h 52"/>
                  <a:gd name="T4" fmla="*/ 17 w 34"/>
                  <a:gd name="T5" fmla="*/ 0 h 52"/>
                  <a:gd name="T6" fmla="*/ 17 w 34"/>
                  <a:gd name="T7" fmla="*/ 0 h 52"/>
                  <a:gd name="T8" fmla="*/ 0 w 34"/>
                  <a:gd name="T9" fmla="*/ 17 h 52"/>
                  <a:gd name="T10" fmla="*/ 0 w 34"/>
                  <a:gd name="T11" fmla="*/ 35 h 52"/>
                  <a:gd name="T12" fmla="*/ 17 w 34"/>
                  <a:gd name="T13" fmla="*/ 52 h 52"/>
                  <a:gd name="T14" fmla="*/ 17 w 34"/>
                  <a:gd name="T15" fmla="*/ 52 h 52"/>
                  <a:gd name="T16" fmla="*/ 34 w 34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52">
                    <a:moveTo>
                      <a:pt x="34" y="35"/>
                    </a:moveTo>
                    <a:cubicBezTo>
                      <a:pt x="34" y="17"/>
                      <a:pt x="34" y="17"/>
                      <a:pt x="34" y="17"/>
                    </a:cubicBezTo>
                    <a:cubicBezTo>
                      <a:pt x="34" y="8"/>
                      <a:pt x="26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5"/>
                      <a:pt x="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26" y="52"/>
                      <a:pt x="34" y="45"/>
                      <a:pt x="34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9" name="Freeform 31">
                <a:extLst>
                  <a:ext uri="{FF2B5EF4-FFF2-40B4-BE49-F238E27FC236}">
                    <a16:creationId xmlns:a16="http://schemas.microsoft.com/office/drawing/2014/main" id="{53058B24-0583-4555-AF95-12DD68395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0" y="3550"/>
                <a:ext cx="44" cy="72"/>
              </a:xfrm>
              <a:custGeom>
                <a:avLst/>
                <a:gdLst>
                  <a:gd name="T0" fmla="*/ 32 w 32"/>
                  <a:gd name="T1" fmla="*/ 35 h 52"/>
                  <a:gd name="T2" fmla="*/ 32 w 32"/>
                  <a:gd name="T3" fmla="*/ 17 h 52"/>
                  <a:gd name="T4" fmla="*/ 15 w 32"/>
                  <a:gd name="T5" fmla="*/ 0 h 52"/>
                  <a:gd name="T6" fmla="*/ 15 w 32"/>
                  <a:gd name="T7" fmla="*/ 0 h 52"/>
                  <a:gd name="T8" fmla="*/ 0 w 32"/>
                  <a:gd name="T9" fmla="*/ 17 h 52"/>
                  <a:gd name="T10" fmla="*/ 0 w 32"/>
                  <a:gd name="T11" fmla="*/ 35 h 52"/>
                  <a:gd name="T12" fmla="*/ 15 w 32"/>
                  <a:gd name="T13" fmla="*/ 52 h 52"/>
                  <a:gd name="T14" fmla="*/ 15 w 32"/>
                  <a:gd name="T15" fmla="*/ 52 h 52"/>
                  <a:gd name="T16" fmla="*/ 32 w 32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52">
                    <a:moveTo>
                      <a:pt x="32" y="35"/>
                    </a:move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8"/>
                      <a:pt x="2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5"/>
                      <a:pt x="7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25" y="52"/>
                      <a:pt x="32" y="45"/>
                      <a:pt x="32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0" name="Freeform 32">
                <a:extLst>
                  <a:ext uri="{FF2B5EF4-FFF2-40B4-BE49-F238E27FC236}">
                    <a16:creationId xmlns:a16="http://schemas.microsoft.com/office/drawing/2014/main" id="{8760C7AC-99F3-4B52-AD34-7652FF5C1B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1" y="3550"/>
                <a:ext cx="46" cy="72"/>
              </a:xfrm>
              <a:custGeom>
                <a:avLst/>
                <a:gdLst>
                  <a:gd name="T0" fmla="*/ 34 w 34"/>
                  <a:gd name="T1" fmla="*/ 35 h 52"/>
                  <a:gd name="T2" fmla="*/ 34 w 34"/>
                  <a:gd name="T3" fmla="*/ 17 h 52"/>
                  <a:gd name="T4" fmla="*/ 17 w 34"/>
                  <a:gd name="T5" fmla="*/ 0 h 52"/>
                  <a:gd name="T6" fmla="*/ 17 w 34"/>
                  <a:gd name="T7" fmla="*/ 0 h 52"/>
                  <a:gd name="T8" fmla="*/ 0 w 34"/>
                  <a:gd name="T9" fmla="*/ 17 h 52"/>
                  <a:gd name="T10" fmla="*/ 0 w 34"/>
                  <a:gd name="T11" fmla="*/ 35 h 52"/>
                  <a:gd name="T12" fmla="*/ 17 w 34"/>
                  <a:gd name="T13" fmla="*/ 52 h 52"/>
                  <a:gd name="T14" fmla="*/ 17 w 34"/>
                  <a:gd name="T15" fmla="*/ 52 h 52"/>
                  <a:gd name="T16" fmla="*/ 34 w 34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52">
                    <a:moveTo>
                      <a:pt x="34" y="35"/>
                    </a:moveTo>
                    <a:cubicBezTo>
                      <a:pt x="34" y="17"/>
                      <a:pt x="34" y="17"/>
                      <a:pt x="34" y="17"/>
                    </a:cubicBezTo>
                    <a:cubicBezTo>
                      <a:pt x="34" y="8"/>
                      <a:pt x="25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5"/>
                      <a:pt x="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25" y="52"/>
                      <a:pt x="34" y="45"/>
                      <a:pt x="34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1" name="Freeform 33">
                <a:extLst>
                  <a:ext uri="{FF2B5EF4-FFF2-40B4-BE49-F238E27FC236}">
                    <a16:creationId xmlns:a16="http://schemas.microsoft.com/office/drawing/2014/main" id="{7EF4DD0E-9C9B-4590-B568-FD9893DAFE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4" y="3435"/>
                <a:ext cx="0" cy="68"/>
              </a:xfrm>
              <a:custGeom>
                <a:avLst/>
                <a:gdLst>
                  <a:gd name="T0" fmla="*/ 0 h 50"/>
                  <a:gd name="T1" fmla="*/ 50 h 5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0">
                    <a:moveTo>
                      <a:pt x="0" y="0"/>
                    </a:moveTo>
                    <a:cubicBezTo>
                      <a:pt x="0" y="50"/>
                      <a:pt x="0" y="50"/>
                      <a:pt x="0" y="50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2" name="Freeform 34">
                <a:extLst>
                  <a:ext uri="{FF2B5EF4-FFF2-40B4-BE49-F238E27FC236}">
                    <a16:creationId xmlns:a16="http://schemas.microsoft.com/office/drawing/2014/main" id="{14146093-CC9E-423E-A189-C832D27FE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4" y="3435"/>
                <a:ext cx="0" cy="68"/>
              </a:xfrm>
              <a:custGeom>
                <a:avLst/>
                <a:gdLst>
                  <a:gd name="T0" fmla="*/ 0 h 50"/>
                  <a:gd name="T1" fmla="*/ 50 h 5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0">
                    <a:moveTo>
                      <a:pt x="0" y="0"/>
                    </a:moveTo>
                    <a:cubicBezTo>
                      <a:pt x="0" y="50"/>
                      <a:pt x="0" y="50"/>
                      <a:pt x="0" y="50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3" name="Freeform 35">
                <a:extLst>
                  <a:ext uri="{FF2B5EF4-FFF2-40B4-BE49-F238E27FC236}">
                    <a16:creationId xmlns:a16="http://schemas.microsoft.com/office/drawing/2014/main" id="{9F144BF0-C7B6-4336-B3FE-E9E26CC64D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4" y="3435"/>
                <a:ext cx="46" cy="71"/>
              </a:xfrm>
              <a:custGeom>
                <a:avLst/>
                <a:gdLst>
                  <a:gd name="T0" fmla="*/ 34 w 34"/>
                  <a:gd name="T1" fmla="*/ 35 h 52"/>
                  <a:gd name="T2" fmla="*/ 34 w 34"/>
                  <a:gd name="T3" fmla="*/ 16 h 52"/>
                  <a:gd name="T4" fmla="*/ 17 w 34"/>
                  <a:gd name="T5" fmla="*/ 0 h 52"/>
                  <a:gd name="T6" fmla="*/ 17 w 34"/>
                  <a:gd name="T7" fmla="*/ 0 h 52"/>
                  <a:gd name="T8" fmla="*/ 0 w 34"/>
                  <a:gd name="T9" fmla="*/ 16 h 52"/>
                  <a:gd name="T10" fmla="*/ 0 w 34"/>
                  <a:gd name="T11" fmla="*/ 35 h 52"/>
                  <a:gd name="T12" fmla="*/ 17 w 34"/>
                  <a:gd name="T13" fmla="*/ 52 h 52"/>
                  <a:gd name="T14" fmla="*/ 17 w 34"/>
                  <a:gd name="T15" fmla="*/ 52 h 52"/>
                  <a:gd name="T16" fmla="*/ 34 w 34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52">
                    <a:moveTo>
                      <a:pt x="34" y="35"/>
                    </a:move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8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27" y="52"/>
                      <a:pt x="34" y="43"/>
                      <a:pt x="34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4" name="Freeform 36">
                <a:extLst>
                  <a:ext uri="{FF2B5EF4-FFF2-40B4-BE49-F238E27FC236}">
                    <a16:creationId xmlns:a16="http://schemas.microsoft.com/office/drawing/2014/main" id="{F43B98CE-2FFC-4414-A519-7F72D5018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7" y="3435"/>
                <a:ext cx="45" cy="71"/>
              </a:xfrm>
              <a:custGeom>
                <a:avLst/>
                <a:gdLst>
                  <a:gd name="T0" fmla="*/ 33 w 33"/>
                  <a:gd name="T1" fmla="*/ 35 h 52"/>
                  <a:gd name="T2" fmla="*/ 33 w 33"/>
                  <a:gd name="T3" fmla="*/ 16 h 52"/>
                  <a:gd name="T4" fmla="*/ 16 w 33"/>
                  <a:gd name="T5" fmla="*/ 0 h 52"/>
                  <a:gd name="T6" fmla="*/ 16 w 33"/>
                  <a:gd name="T7" fmla="*/ 0 h 52"/>
                  <a:gd name="T8" fmla="*/ 0 w 33"/>
                  <a:gd name="T9" fmla="*/ 16 h 52"/>
                  <a:gd name="T10" fmla="*/ 0 w 33"/>
                  <a:gd name="T11" fmla="*/ 35 h 52"/>
                  <a:gd name="T12" fmla="*/ 16 w 33"/>
                  <a:gd name="T13" fmla="*/ 52 h 52"/>
                  <a:gd name="T14" fmla="*/ 16 w 33"/>
                  <a:gd name="T15" fmla="*/ 52 h 52"/>
                  <a:gd name="T16" fmla="*/ 33 w 33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52">
                    <a:moveTo>
                      <a:pt x="33" y="35"/>
                    </a:move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7"/>
                      <a:pt x="25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7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25" y="52"/>
                      <a:pt x="33" y="43"/>
                      <a:pt x="33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5" name="Freeform 37">
                <a:extLst>
                  <a:ext uri="{FF2B5EF4-FFF2-40B4-BE49-F238E27FC236}">
                    <a16:creationId xmlns:a16="http://schemas.microsoft.com/office/drawing/2014/main" id="{910B94DC-2976-4D25-B2A7-C520786836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8" y="3435"/>
                <a:ext cx="45" cy="71"/>
              </a:xfrm>
              <a:custGeom>
                <a:avLst/>
                <a:gdLst>
                  <a:gd name="T0" fmla="*/ 33 w 33"/>
                  <a:gd name="T1" fmla="*/ 35 h 52"/>
                  <a:gd name="T2" fmla="*/ 33 w 33"/>
                  <a:gd name="T3" fmla="*/ 16 h 52"/>
                  <a:gd name="T4" fmla="*/ 16 w 33"/>
                  <a:gd name="T5" fmla="*/ 0 h 52"/>
                  <a:gd name="T6" fmla="*/ 16 w 33"/>
                  <a:gd name="T7" fmla="*/ 0 h 52"/>
                  <a:gd name="T8" fmla="*/ 0 w 33"/>
                  <a:gd name="T9" fmla="*/ 16 h 52"/>
                  <a:gd name="T10" fmla="*/ 0 w 33"/>
                  <a:gd name="T11" fmla="*/ 35 h 52"/>
                  <a:gd name="T12" fmla="*/ 16 w 33"/>
                  <a:gd name="T13" fmla="*/ 52 h 52"/>
                  <a:gd name="T14" fmla="*/ 16 w 33"/>
                  <a:gd name="T15" fmla="*/ 52 h 52"/>
                  <a:gd name="T16" fmla="*/ 33 w 33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52">
                    <a:moveTo>
                      <a:pt x="33" y="35"/>
                    </a:move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7"/>
                      <a:pt x="25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7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25" y="52"/>
                      <a:pt x="33" y="43"/>
                      <a:pt x="33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6" name="Freeform 38">
                <a:extLst>
                  <a:ext uri="{FF2B5EF4-FFF2-40B4-BE49-F238E27FC236}">
                    <a16:creationId xmlns:a16="http://schemas.microsoft.com/office/drawing/2014/main" id="{FC6B3C98-7AAD-4AFE-A18F-D380B0E6F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7" y="3435"/>
                <a:ext cx="0" cy="68"/>
              </a:xfrm>
              <a:custGeom>
                <a:avLst/>
                <a:gdLst>
                  <a:gd name="T0" fmla="*/ 0 h 50"/>
                  <a:gd name="T1" fmla="*/ 50 h 5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0">
                    <a:moveTo>
                      <a:pt x="0" y="0"/>
                    </a:moveTo>
                    <a:cubicBezTo>
                      <a:pt x="0" y="50"/>
                      <a:pt x="0" y="50"/>
                      <a:pt x="0" y="50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</p:grpSp>
      </p:grp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15EB0153-84BE-4F40-8A25-120098F23108}"/>
              </a:ext>
            </a:extLst>
          </p:cNvPr>
          <p:cNvGrpSpPr/>
          <p:nvPr/>
        </p:nvGrpSpPr>
        <p:grpSpPr>
          <a:xfrm>
            <a:off x="3487097" y="1308734"/>
            <a:ext cx="1568127" cy="2756007"/>
            <a:chOff x="3608486" y="2463608"/>
            <a:chExt cx="1599571" cy="2811271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E69A5B79-85F3-4A1A-9303-B28CA49A33B5}"/>
                </a:ext>
              </a:extLst>
            </p:cNvPr>
            <p:cNvSpPr txBox="1"/>
            <p:nvPr/>
          </p:nvSpPr>
          <p:spPr>
            <a:xfrm>
              <a:off x="3608486" y="2463608"/>
              <a:ext cx="1597919" cy="55028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</a:pPr>
              <a:r>
                <a:rPr lang="en-US" sz="1372" dirty="0">
                  <a:gradFill>
                    <a:gsLst>
                      <a:gs pos="2917">
                        <a:prstClr val="black"/>
                      </a:gs>
                      <a:gs pos="30000">
                        <a:prstClr val="black"/>
                      </a:gs>
                    </a:gsLst>
                    <a:lin ang="5400000" scaled="0"/>
                  </a:gradFill>
                  <a:latin typeface="Segoe UI Semibold"/>
                </a:rPr>
                <a:t>Hyperparameter tuning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9AA4F058-4864-4C86-9A04-0ECFDAAAF48B}"/>
                </a:ext>
              </a:extLst>
            </p:cNvPr>
            <p:cNvGrpSpPr/>
            <p:nvPr/>
          </p:nvGrpSpPr>
          <p:grpSpPr>
            <a:xfrm>
              <a:off x="3608486" y="2470153"/>
              <a:ext cx="1599571" cy="2804726"/>
              <a:chOff x="3208859" y="4070542"/>
              <a:chExt cx="1458309" cy="2411828"/>
            </a:xfrm>
          </p:grpSpPr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6E466891-BC17-4D06-AA59-CB1A445B801B}"/>
                  </a:ext>
                </a:extLst>
              </p:cNvPr>
              <p:cNvSpPr/>
              <p:nvPr/>
            </p:nvSpPr>
            <p:spPr bwMode="auto">
              <a:xfrm>
                <a:off x="3208859" y="4070542"/>
                <a:ext cx="1456803" cy="2411828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353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F80081D5-60DC-47B3-B05B-5AA9F79AAD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08859" y="4541668"/>
                <a:ext cx="1458309" cy="0"/>
              </a:xfrm>
              <a:prstGeom prst="line">
                <a:avLst/>
              </a:prstGeom>
              <a:ln w="12700">
                <a:solidFill>
                  <a:schemeClr val="tx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3" name="Freeform 17">
              <a:extLst>
                <a:ext uri="{FF2B5EF4-FFF2-40B4-BE49-F238E27FC236}">
                  <a16:creationId xmlns:a16="http://schemas.microsoft.com/office/drawing/2014/main" id="{0B0BEFD6-2684-4FF0-8B8A-62D1BD1BB8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15354" y="3352113"/>
              <a:ext cx="846553" cy="780935"/>
            </a:xfrm>
            <a:custGeom>
              <a:avLst/>
              <a:gdLst>
                <a:gd name="T0" fmla="*/ 224 w 356"/>
                <a:gd name="T1" fmla="*/ 273 h 328"/>
                <a:gd name="T2" fmla="*/ 181 w 356"/>
                <a:gd name="T3" fmla="*/ 295 h 328"/>
                <a:gd name="T4" fmla="*/ 181 w 356"/>
                <a:gd name="T5" fmla="*/ 328 h 328"/>
                <a:gd name="T6" fmla="*/ 121 w 356"/>
                <a:gd name="T7" fmla="*/ 328 h 328"/>
                <a:gd name="T8" fmla="*/ 121 w 356"/>
                <a:gd name="T9" fmla="*/ 291 h 328"/>
                <a:gd name="T10" fmla="*/ 57 w 356"/>
                <a:gd name="T11" fmla="*/ 254 h 328"/>
                <a:gd name="T12" fmla="*/ 28 w 356"/>
                <a:gd name="T13" fmla="*/ 269 h 328"/>
                <a:gd name="T14" fmla="*/ 0 w 356"/>
                <a:gd name="T15" fmla="*/ 214 h 328"/>
                <a:gd name="T16" fmla="*/ 28 w 356"/>
                <a:gd name="T17" fmla="*/ 199 h 328"/>
                <a:gd name="T18" fmla="*/ 21 w 356"/>
                <a:gd name="T19" fmla="*/ 162 h 328"/>
                <a:gd name="T20" fmla="*/ 28 w 356"/>
                <a:gd name="T21" fmla="*/ 125 h 328"/>
                <a:gd name="T22" fmla="*/ 0 w 356"/>
                <a:gd name="T23" fmla="*/ 111 h 328"/>
                <a:gd name="T24" fmla="*/ 28 w 356"/>
                <a:gd name="T25" fmla="*/ 55 h 328"/>
                <a:gd name="T26" fmla="*/ 57 w 356"/>
                <a:gd name="T27" fmla="*/ 70 h 328"/>
                <a:gd name="T28" fmla="*/ 121 w 356"/>
                <a:gd name="T29" fmla="*/ 33 h 328"/>
                <a:gd name="T30" fmla="*/ 121 w 356"/>
                <a:gd name="T31" fmla="*/ 0 h 328"/>
                <a:gd name="T32" fmla="*/ 181 w 356"/>
                <a:gd name="T33" fmla="*/ 0 h 328"/>
                <a:gd name="T34" fmla="*/ 181 w 356"/>
                <a:gd name="T35" fmla="*/ 30 h 328"/>
                <a:gd name="T36" fmla="*/ 249 w 356"/>
                <a:gd name="T37" fmla="*/ 70 h 328"/>
                <a:gd name="T38" fmla="*/ 274 w 356"/>
                <a:gd name="T39" fmla="*/ 55 h 328"/>
                <a:gd name="T40" fmla="*/ 306 w 356"/>
                <a:gd name="T41" fmla="*/ 111 h 328"/>
                <a:gd name="T42" fmla="*/ 277 w 356"/>
                <a:gd name="T43" fmla="*/ 125 h 328"/>
                <a:gd name="T44" fmla="*/ 282 w 356"/>
                <a:gd name="T45" fmla="*/ 162 h 328"/>
                <a:gd name="T46" fmla="*/ 279 w 356"/>
                <a:gd name="T47" fmla="*/ 188 h 328"/>
                <a:gd name="T48" fmla="*/ 186 w 356"/>
                <a:gd name="T49" fmla="*/ 100 h 328"/>
                <a:gd name="T50" fmla="*/ 150 w 356"/>
                <a:gd name="T51" fmla="*/ 89 h 328"/>
                <a:gd name="T52" fmla="*/ 75 w 356"/>
                <a:gd name="T53" fmla="*/ 166 h 328"/>
                <a:gd name="T54" fmla="*/ 107 w 356"/>
                <a:gd name="T55" fmla="*/ 231 h 328"/>
                <a:gd name="T56" fmla="*/ 209 w 356"/>
                <a:gd name="T57" fmla="*/ 238 h 328"/>
                <a:gd name="T58" fmla="*/ 310 w 356"/>
                <a:gd name="T59" fmla="*/ 302 h 328"/>
                <a:gd name="T60" fmla="*/ 348 w 356"/>
                <a:gd name="T61" fmla="*/ 294 h 328"/>
                <a:gd name="T62" fmla="*/ 340 w 356"/>
                <a:gd name="T63" fmla="*/ 256 h 328"/>
                <a:gd name="T64" fmla="*/ 237 w 356"/>
                <a:gd name="T65" fmla="*/ 195 h 328"/>
                <a:gd name="T66" fmla="*/ 235 w 356"/>
                <a:gd name="T67" fmla="*/ 194 h 328"/>
                <a:gd name="T68" fmla="*/ 234 w 356"/>
                <a:gd name="T69" fmla="*/ 179 h 328"/>
                <a:gd name="T70" fmla="*/ 172 w 356"/>
                <a:gd name="T71" fmla="*/ 139 h 328"/>
                <a:gd name="T72" fmla="*/ 145 w 356"/>
                <a:gd name="T73" fmla="*/ 153 h 328"/>
                <a:gd name="T74" fmla="*/ 194 w 356"/>
                <a:gd name="T75" fmla="*/ 183 h 328"/>
                <a:gd name="T76" fmla="*/ 182 w 356"/>
                <a:gd name="T77" fmla="*/ 199 h 328"/>
                <a:gd name="T78" fmla="*/ 135 w 356"/>
                <a:gd name="T79" fmla="*/ 169 h 328"/>
                <a:gd name="T80" fmla="*/ 132 w 356"/>
                <a:gd name="T81" fmla="*/ 201 h 328"/>
                <a:gd name="T82" fmla="*/ 194 w 356"/>
                <a:gd name="T83" fmla="*/ 241 h 328"/>
                <a:gd name="T84" fmla="*/ 207 w 356"/>
                <a:gd name="T85" fmla="*/ 237 h 328"/>
                <a:gd name="T86" fmla="*/ 209 w 356"/>
                <a:gd name="T87" fmla="*/ 23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6" h="328">
                  <a:moveTo>
                    <a:pt x="224" y="273"/>
                  </a:moveTo>
                  <a:cubicBezTo>
                    <a:pt x="213" y="284"/>
                    <a:pt x="195" y="291"/>
                    <a:pt x="181" y="295"/>
                  </a:cubicBezTo>
                  <a:cubicBezTo>
                    <a:pt x="181" y="295"/>
                    <a:pt x="181" y="295"/>
                    <a:pt x="181" y="328"/>
                  </a:cubicBezTo>
                  <a:cubicBezTo>
                    <a:pt x="181" y="328"/>
                    <a:pt x="181" y="328"/>
                    <a:pt x="121" y="328"/>
                  </a:cubicBezTo>
                  <a:cubicBezTo>
                    <a:pt x="121" y="328"/>
                    <a:pt x="121" y="328"/>
                    <a:pt x="121" y="291"/>
                  </a:cubicBezTo>
                  <a:cubicBezTo>
                    <a:pt x="96" y="287"/>
                    <a:pt x="75" y="273"/>
                    <a:pt x="57" y="254"/>
                  </a:cubicBezTo>
                  <a:cubicBezTo>
                    <a:pt x="57" y="254"/>
                    <a:pt x="57" y="254"/>
                    <a:pt x="28" y="269"/>
                  </a:cubicBezTo>
                  <a:cubicBezTo>
                    <a:pt x="28" y="269"/>
                    <a:pt x="28" y="269"/>
                    <a:pt x="0" y="214"/>
                  </a:cubicBezTo>
                  <a:cubicBezTo>
                    <a:pt x="0" y="214"/>
                    <a:pt x="0" y="214"/>
                    <a:pt x="28" y="199"/>
                  </a:cubicBezTo>
                  <a:cubicBezTo>
                    <a:pt x="25" y="188"/>
                    <a:pt x="21" y="177"/>
                    <a:pt x="21" y="162"/>
                  </a:cubicBezTo>
                  <a:cubicBezTo>
                    <a:pt x="21" y="151"/>
                    <a:pt x="25" y="136"/>
                    <a:pt x="28" y="125"/>
                  </a:cubicBezTo>
                  <a:cubicBezTo>
                    <a:pt x="28" y="125"/>
                    <a:pt x="28" y="125"/>
                    <a:pt x="0" y="111"/>
                  </a:cubicBezTo>
                  <a:cubicBezTo>
                    <a:pt x="0" y="111"/>
                    <a:pt x="0" y="111"/>
                    <a:pt x="28" y="55"/>
                  </a:cubicBezTo>
                  <a:cubicBezTo>
                    <a:pt x="28" y="55"/>
                    <a:pt x="28" y="55"/>
                    <a:pt x="57" y="70"/>
                  </a:cubicBezTo>
                  <a:cubicBezTo>
                    <a:pt x="75" y="52"/>
                    <a:pt x="96" y="37"/>
                    <a:pt x="121" y="33"/>
                  </a:cubicBezTo>
                  <a:cubicBezTo>
                    <a:pt x="121" y="33"/>
                    <a:pt x="121" y="33"/>
                    <a:pt x="121" y="0"/>
                  </a:cubicBezTo>
                  <a:cubicBezTo>
                    <a:pt x="121" y="0"/>
                    <a:pt x="121" y="0"/>
                    <a:pt x="181" y="0"/>
                  </a:cubicBezTo>
                  <a:cubicBezTo>
                    <a:pt x="181" y="0"/>
                    <a:pt x="181" y="0"/>
                    <a:pt x="181" y="30"/>
                  </a:cubicBezTo>
                  <a:cubicBezTo>
                    <a:pt x="206" y="37"/>
                    <a:pt x="231" y="52"/>
                    <a:pt x="249" y="70"/>
                  </a:cubicBezTo>
                  <a:cubicBezTo>
                    <a:pt x="249" y="70"/>
                    <a:pt x="249" y="70"/>
                    <a:pt x="274" y="55"/>
                  </a:cubicBezTo>
                  <a:cubicBezTo>
                    <a:pt x="274" y="55"/>
                    <a:pt x="274" y="55"/>
                    <a:pt x="306" y="111"/>
                  </a:cubicBezTo>
                  <a:cubicBezTo>
                    <a:pt x="306" y="111"/>
                    <a:pt x="306" y="111"/>
                    <a:pt x="277" y="125"/>
                  </a:cubicBezTo>
                  <a:cubicBezTo>
                    <a:pt x="281" y="136"/>
                    <a:pt x="282" y="150"/>
                    <a:pt x="282" y="162"/>
                  </a:cubicBezTo>
                  <a:cubicBezTo>
                    <a:pt x="282" y="169"/>
                    <a:pt x="282" y="178"/>
                    <a:pt x="279" y="188"/>
                  </a:cubicBezTo>
                  <a:moveTo>
                    <a:pt x="186" y="100"/>
                  </a:moveTo>
                  <a:cubicBezTo>
                    <a:pt x="176" y="93"/>
                    <a:pt x="165" y="89"/>
                    <a:pt x="150" y="89"/>
                  </a:cubicBezTo>
                  <a:cubicBezTo>
                    <a:pt x="107" y="89"/>
                    <a:pt x="75" y="126"/>
                    <a:pt x="75" y="166"/>
                  </a:cubicBezTo>
                  <a:cubicBezTo>
                    <a:pt x="75" y="195"/>
                    <a:pt x="85" y="217"/>
                    <a:pt x="107" y="231"/>
                  </a:cubicBezTo>
                  <a:moveTo>
                    <a:pt x="209" y="238"/>
                  </a:moveTo>
                  <a:cubicBezTo>
                    <a:pt x="310" y="302"/>
                    <a:pt x="310" y="302"/>
                    <a:pt x="310" y="302"/>
                  </a:cubicBezTo>
                  <a:cubicBezTo>
                    <a:pt x="323" y="310"/>
                    <a:pt x="340" y="307"/>
                    <a:pt x="348" y="294"/>
                  </a:cubicBezTo>
                  <a:cubicBezTo>
                    <a:pt x="356" y="282"/>
                    <a:pt x="353" y="265"/>
                    <a:pt x="340" y="256"/>
                  </a:cubicBezTo>
                  <a:cubicBezTo>
                    <a:pt x="237" y="195"/>
                    <a:pt x="237" y="195"/>
                    <a:pt x="237" y="195"/>
                  </a:cubicBezTo>
                  <a:cubicBezTo>
                    <a:pt x="235" y="194"/>
                    <a:pt x="235" y="194"/>
                    <a:pt x="235" y="194"/>
                  </a:cubicBezTo>
                  <a:cubicBezTo>
                    <a:pt x="236" y="189"/>
                    <a:pt x="235" y="184"/>
                    <a:pt x="234" y="179"/>
                  </a:cubicBezTo>
                  <a:cubicBezTo>
                    <a:pt x="228" y="151"/>
                    <a:pt x="200" y="132"/>
                    <a:pt x="172" y="139"/>
                  </a:cubicBezTo>
                  <a:cubicBezTo>
                    <a:pt x="162" y="141"/>
                    <a:pt x="152" y="146"/>
                    <a:pt x="145" y="153"/>
                  </a:cubicBezTo>
                  <a:cubicBezTo>
                    <a:pt x="194" y="183"/>
                    <a:pt x="194" y="183"/>
                    <a:pt x="194" y="183"/>
                  </a:cubicBezTo>
                  <a:cubicBezTo>
                    <a:pt x="182" y="199"/>
                    <a:pt x="182" y="199"/>
                    <a:pt x="182" y="199"/>
                  </a:cubicBezTo>
                  <a:cubicBezTo>
                    <a:pt x="135" y="169"/>
                    <a:pt x="135" y="169"/>
                    <a:pt x="135" y="169"/>
                  </a:cubicBezTo>
                  <a:cubicBezTo>
                    <a:pt x="131" y="179"/>
                    <a:pt x="129" y="190"/>
                    <a:pt x="132" y="201"/>
                  </a:cubicBezTo>
                  <a:cubicBezTo>
                    <a:pt x="138" y="229"/>
                    <a:pt x="165" y="247"/>
                    <a:pt x="194" y="241"/>
                  </a:cubicBezTo>
                  <a:cubicBezTo>
                    <a:pt x="198" y="240"/>
                    <a:pt x="203" y="239"/>
                    <a:pt x="207" y="237"/>
                  </a:cubicBezTo>
                  <a:lnTo>
                    <a:pt x="209" y="238"/>
                  </a:lnTo>
                  <a:close/>
                </a:path>
              </a:pathLst>
            </a:custGeom>
            <a:noFill/>
            <a:ln w="12700">
              <a:solidFill>
                <a:schemeClr val="tx2"/>
              </a:solidFill>
              <a:miter lim="800000"/>
              <a:headEnd type="none"/>
              <a:tailEnd type="none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  <a:latin typeface="Segoe UI Semilight"/>
              </a:endParaRPr>
            </a:p>
          </p:txBody>
        </p: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63C74CE1-33EF-4468-AC5C-72DD310B38F8}"/>
                </a:ext>
              </a:extLst>
            </p:cNvPr>
            <p:cNvGrpSpPr/>
            <p:nvPr/>
          </p:nvGrpSpPr>
          <p:grpSpPr>
            <a:xfrm>
              <a:off x="3972610" y="4239763"/>
              <a:ext cx="823081" cy="723675"/>
              <a:chOff x="5378450" y="2388754"/>
              <a:chExt cx="1314450" cy="1155700"/>
            </a:xfrm>
          </p:grpSpPr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D2B611D1-CF9D-4BC0-A2DF-56FCB6304F50}"/>
                  </a:ext>
                </a:extLst>
              </p:cNvPr>
              <p:cNvCxnSpPr/>
              <p:nvPr/>
            </p:nvCxnSpPr>
            <p:spPr>
              <a:xfrm>
                <a:off x="6035675" y="2388754"/>
                <a:ext cx="0" cy="115570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  <p:sp>
            <p:nvSpPr>
              <p:cNvPr id="179" name="check">
                <a:extLst>
                  <a:ext uri="{FF2B5EF4-FFF2-40B4-BE49-F238E27FC236}">
                    <a16:creationId xmlns:a16="http://schemas.microsoft.com/office/drawing/2014/main" id="{A7DD95C6-8CAF-4CBC-B09D-45C455828E0C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565996" y="2490522"/>
                <a:ext cx="276004" cy="194892"/>
              </a:xfrm>
              <a:custGeom>
                <a:avLst/>
                <a:gdLst>
                  <a:gd name="T0" fmla="*/ 245 w 245"/>
                  <a:gd name="T1" fmla="*/ 0 h 173"/>
                  <a:gd name="T2" fmla="*/ 73 w 245"/>
                  <a:gd name="T3" fmla="*/ 173 h 173"/>
                  <a:gd name="T4" fmla="*/ 0 w 245"/>
                  <a:gd name="T5" fmla="*/ 10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5" h="173">
                    <a:moveTo>
                      <a:pt x="245" y="0"/>
                    </a:moveTo>
                    <a:lnTo>
                      <a:pt x="73" y="173"/>
                    </a:lnTo>
                    <a:lnTo>
                      <a:pt x="0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 Semilight"/>
                </a:endParaRPr>
              </a:p>
            </p:txBody>
          </p:sp>
          <p:sp>
            <p:nvSpPr>
              <p:cNvPr id="180" name="check">
                <a:extLst>
                  <a:ext uri="{FF2B5EF4-FFF2-40B4-BE49-F238E27FC236}">
                    <a16:creationId xmlns:a16="http://schemas.microsoft.com/office/drawing/2014/main" id="{F12D4298-5B90-4B47-807F-C8517611DC0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213696" y="2490522"/>
                <a:ext cx="276004" cy="194892"/>
              </a:xfrm>
              <a:custGeom>
                <a:avLst/>
                <a:gdLst>
                  <a:gd name="T0" fmla="*/ 245 w 245"/>
                  <a:gd name="T1" fmla="*/ 0 h 173"/>
                  <a:gd name="T2" fmla="*/ 73 w 245"/>
                  <a:gd name="T3" fmla="*/ 173 h 173"/>
                  <a:gd name="T4" fmla="*/ 0 w 245"/>
                  <a:gd name="T5" fmla="*/ 10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5" h="173">
                    <a:moveTo>
                      <a:pt x="245" y="0"/>
                    </a:moveTo>
                    <a:lnTo>
                      <a:pt x="73" y="173"/>
                    </a:lnTo>
                    <a:lnTo>
                      <a:pt x="0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 Semilight"/>
                </a:endParaRPr>
              </a:p>
            </p:txBody>
          </p:sp>
          <p:sp>
            <p:nvSpPr>
              <p:cNvPr id="181" name="check">
                <a:extLst>
                  <a:ext uri="{FF2B5EF4-FFF2-40B4-BE49-F238E27FC236}">
                    <a16:creationId xmlns:a16="http://schemas.microsoft.com/office/drawing/2014/main" id="{385925B6-6EB4-4937-90C9-F32B5694C7F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565996" y="2858822"/>
                <a:ext cx="276004" cy="194892"/>
              </a:xfrm>
              <a:custGeom>
                <a:avLst/>
                <a:gdLst>
                  <a:gd name="T0" fmla="*/ 245 w 245"/>
                  <a:gd name="T1" fmla="*/ 0 h 173"/>
                  <a:gd name="T2" fmla="*/ 73 w 245"/>
                  <a:gd name="T3" fmla="*/ 173 h 173"/>
                  <a:gd name="T4" fmla="*/ 0 w 245"/>
                  <a:gd name="T5" fmla="*/ 10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5" h="173">
                    <a:moveTo>
                      <a:pt x="245" y="0"/>
                    </a:moveTo>
                    <a:lnTo>
                      <a:pt x="73" y="173"/>
                    </a:lnTo>
                    <a:lnTo>
                      <a:pt x="0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 Semilight"/>
                </a:endParaRPr>
              </a:p>
            </p:txBody>
          </p:sp>
          <p:sp>
            <p:nvSpPr>
              <p:cNvPr id="182" name="check">
                <a:extLst>
                  <a:ext uri="{FF2B5EF4-FFF2-40B4-BE49-F238E27FC236}">
                    <a16:creationId xmlns:a16="http://schemas.microsoft.com/office/drawing/2014/main" id="{58CDAF87-473E-492F-80A0-D922B7E8C65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565996" y="3252522"/>
                <a:ext cx="276004" cy="194892"/>
              </a:xfrm>
              <a:custGeom>
                <a:avLst/>
                <a:gdLst>
                  <a:gd name="T0" fmla="*/ 245 w 245"/>
                  <a:gd name="T1" fmla="*/ 0 h 173"/>
                  <a:gd name="T2" fmla="*/ 73 w 245"/>
                  <a:gd name="T3" fmla="*/ 173 h 173"/>
                  <a:gd name="T4" fmla="*/ 0 w 245"/>
                  <a:gd name="T5" fmla="*/ 10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5" h="173">
                    <a:moveTo>
                      <a:pt x="245" y="0"/>
                    </a:moveTo>
                    <a:lnTo>
                      <a:pt x="73" y="173"/>
                    </a:lnTo>
                    <a:lnTo>
                      <a:pt x="0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 Semilight"/>
                </a:endParaRPr>
              </a:p>
            </p:txBody>
          </p:sp>
          <p:sp>
            <p:nvSpPr>
              <p:cNvPr id="183" name="check">
                <a:extLst>
                  <a:ext uri="{FF2B5EF4-FFF2-40B4-BE49-F238E27FC236}">
                    <a16:creationId xmlns:a16="http://schemas.microsoft.com/office/drawing/2014/main" id="{062D8735-9872-4BFB-B13B-1E4E51884F6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213696" y="3252522"/>
                <a:ext cx="276004" cy="194892"/>
              </a:xfrm>
              <a:custGeom>
                <a:avLst/>
                <a:gdLst>
                  <a:gd name="T0" fmla="*/ 245 w 245"/>
                  <a:gd name="T1" fmla="*/ 0 h 173"/>
                  <a:gd name="T2" fmla="*/ 73 w 245"/>
                  <a:gd name="T3" fmla="*/ 173 h 173"/>
                  <a:gd name="T4" fmla="*/ 0 w 245"/>
                  <a:gd name="T5" fmla="*/ 10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5" h="173">
                    <a:moveTo>
                      <a:pt x="245" y="0"/>
                    </a:moveTo>
                    <a:lnTo>
                      <a:pt x="73" y="173"/>
                    </a:lnTo>
                    <a:lnTo>
                      <a:pt x="0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 Semilight"/>
                </a:endParaRPr>
              </a:p>
            </p:txBody>
          </p: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0C33CE1A-07BA-4D3A-AE8F-F8CF993B6E60}"/>
                  </a:ext>
                </a:extLst>
              </p:cNvPr>
              <p:cNvGrpSpPr/>
              <p:nvPr/>
            </p:nvGrpSpPr>
            <p:grpSpPr>
              <a:xfrm>
                <a:off x="5378450" y="2782454"/>
                <a:ext cx="1314450" cy="368300"/>
                <a:chOff x="1873250" y="3079750"/>
                <a:chExt cx="1314450" cy="368300"/>
              </a:xfrm>
            </p:grpSpPr>
            <p:cxnSp>
              <p:nvCxnSpPr>
                <p:cNvPr id="185" name="Straight Connector 184">
                  <a:extLst>
                    <a:ext uri="{FF2B5EF4-FFF2-40B4-BE49-F238E27FC236}">
                      <a16:creationId xmlns:a16="http://schemas.microsoft.com/office/drawing/2014/main" id="{12F0A4C1-0DF8-4C97-B521-D8813885485F}"/>
                    </a:ext>
                  </a:extLst>
                </p:cNvPr>
                <p:cNvCxnSpPr/>
                <p:nvPr/>
              </p:nvCxnSpPr>
              <p:spPr>
                <a:xfrm>
                  <a:off x="1873250" y="3079750"/>
                  <a:ext cx="1314450" cy="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tx2"/>
                  </a:solidFill>
                  <a:prstDash val="solid"/>
                  <a:headEnd type="none"/>
                  <a:tailEnd type="none"/>
                </a:ln>
                <a:effectLst/>
              </p:spPr>
            </p:cxn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DFFF190A-B32F-4534-8763-C7198380DFB7}"/>
                    </a:ext>
                  </a:extLst>
                </p:cNvPr>
                <p:cNvCxnSpPr/>
                <p:nvPr/>
              </p:nvCxnSpPr>
              <p:spPr>
                <a:xfrm>
                  <a:off x="1873250" y="3448050"/>
                  <a:ext cx="1314450" cy="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tx2"/>
                  </a:solidFill>
                  <a:prstDash val="solid"/>
                  <a:headEnd type="none"/>
                  <a:tailEnd type="none"/>
                </a:ln>
                <a:effectLst/>
              </p:spPr>
            </p:cxnSp>
          </p:grpSp>
        </p:grpSp>
      </p:grp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37A3A77A-BB79-46FF-A4A8-62EAB264557C}"/>
              </a:ext>
            </a:extLst>
          </p:cNvPr>
          <p:cNvGrpSpPr/>
          <p:nvPr/>
        </p:nvGrpSpPr>
        <p:grpSpPr>
          <a:xfrm>
            <a:off x="9839094" y="1302784"/>
            <a:ext cx="1585325" cy="2749591"/>
            <a:chOff x="10087855" y="2457539"/>
            <a:chExt cx="1617114" cy="2804726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7C76C57F-AC0C-4D38-AB3A-896FAE91AAC6}"/>
                </a:ext>
              </a:extLst>
            </p:cNvPr>
            <p:cNvGrpSpPr/>
            <p:nvPr/>
          </p:nvGrpSpPr>
          <p:grpSpPr>
            <a:xfrm>
              <a:off x="10087855" y="2457539"/>
              <a:ext cx="1617114" cy="2804726"/>
              <a:chOff x="8107209" y="3065834"/>
              <a:chExt cx="1617114" cy="2804726"/>
            </a:xfrm>
          </p:grpSpPr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D74D0C9C-009E-4C10-A7A3-B12A7C055179}"/>
                  </a:ext>
                </a:extLst>
              </p:cNvPr>
              <p:cNvGrpSpPr/>
              <p:nvPr/>
            </p:nvGrpSpPr>
            <p:grpSpPr>
              <a:xfrm>
                <a:off x="8107209" y="3065834"/>
                <a:ext cx="1599571" cy="2804726"/>
                <a:chOff x="3208859" y="4070542"/>
                <a:chExt cx="1458309" cy="2411828"/>
              </a:xfrm>
            </p:grpSpPr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A4787C52-8EE0-4FB7-A5FB-D932E60E3E80}"/>
                    </a:ext>
                  </a:extLst>
                </p:cNvPr>
                <p:cNvSpPr/>
                <p:nvPr/>
              </p:nvSpPr>
              <p:spPr bwMode="auto">
                <a:xfrm>
                  <a:off x="3208859" y="4070542"/>
                  <a:ext cx="1456803" cy="2411828"/>
                </a:xfrm>
                <a:prstGeom prst="rect">
                  <a:avLst/>
                </a:prstGeom>
                <a:noFill/>
                <a:ln w="12700">
                  <a:solidFill>
                    <a:schemeClr val="tx2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10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353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B6AADBBA-B6E4-4FB2-8E5E-34F06BC981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208859" y="4541668"/>
                  <a:ext cx="1458309" cy="0"/>
                </a:xfrm>
                <a:prstGeom prst="line">
                  <a:avLst/>
                </a:prstGeom>
                <a:ln w="12700">
                  <a:solidFill>
                    <a:schemeClr val="tx2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7F72A909-8D53-466B-A8FB-46CADD19FC3C}"/>
                  </a:ext>
                </a:extLst>
              </p:cNvPr>
              <p:cNvSpPr txBox="1"/>
              <p:nvPr/>
            </p:nvSpPr>
            <p:spPr>
              <a:xfrm>
                <a:off x="8126404" y="3065834"/>
                <a:ext cx="1597919" cy="55028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914367"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1372" dirty="0">
                    <a:gradFill>
                      <a:gsLst>
                        <a:gs pos="2917">
                          <a:prstClr val="black"/>
                        </a:gs>
                        <a:gs pos="30000">
                          <a:prstClr val="black"/>
                        </a:gs>
                      </a:gsLst>
                      <a:lin ang="5400000" scaled="0"/>
                    </a:gradFill>
                    <a:latin typeface="Segoe UI Semibold"/>
                  </a:rPr>
                  <a:t>Monitor and Retrain</a:t>
                </a:r>
              </a:p>
            </p:txBody>
          </p:sp>
        </p:grpSp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97A7E32B-2DE1-409A-BF3E-1AC682462DCD}"/>
                </a:ext>
              </a:extLst>
            </p:cNvPr>
            <p:cNvGrpSpPr/>
            <p:nvPr/>
          </p:nvGrpSpPr>
          <p:grpSpPr>
            <a:xfrm>
              <a:off x="10356988" y="3378050"/>
              <a:ext cx="1119682" cy="1403911"/>
              <a:chOff x="13906501" y="3886200"/>
              <a:chExt cx="619125" cy="776287"/>
            </a:xfrm>
          </p:grpSpPr>
          <p:sp>
            <p:nvSpPr>
              <p:cNvPr id="188" name="Freeform 17">
                <a:extLst>
                  <a:ext uri="{FF2B5EF4-FFF2-40B4-BE49-F238E27FC236}">
                    <a16:creationId xmlns:a16="http://schemas.microsoft.com/office/drawing/2014/main" id="{EA44C9BD-17EE-4A88-91BB-3FB26F9598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6063" y="3986213"/>
                <a:ext cx="309563" cy="595312"/>
              </a:xfrm>
              <a:custGeom>
                <a:avLst/>
                <a:gdLst>
                  <a:gd name="T0" fmla="*/ 29 w 81"/>
                  <a:gd name="T1" fmla="*/ 0 h 157"/>
                  <a:gd name="T2" fmla="*/ 81 w 81"/>
                  <a:gd name="T3" fmla="*/ 76 h 157"/>
                  <a:gd name="T4" fmla="*/ 0 w 81"/>
                  <a:gd name="T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1" h="157">
                    <a:moveTo>
                      <a:pt x="29" y="0"/>
                    </a:moveTo>
                    <a:cubicBezTo>
                      <a:pt x="59" y="12"/>
                      <a:pt x="81" y="41"/>
                      <a:pt x="81" y="76"/>
                    </a:cubicBezTo>
                    <a:cubicBezTo>
                      <a:pt x="81" y="121"/>
                      <a:pt x="45" y="157"/>
                      <a:pt x="0" y="157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89" name="Freeform 18">
                <a:extLst>
                  <a:ext uri="{FF2B5EF4-FFF2-40B4-BE49-F238E27FC236}">
                    <a16:creationId xmlns:a16="http://schemas.microsoft.com/office/drawing/2014/main" id="{1A033CA0-3674-44D6-BE5D-3125550C3F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6501" y="3967163"/>
                <a:ext cx="309563" cy="596900"/>
              </a:xfrm>
              <a:custGeom>
                <a:avLst/>
                <a:gdLst>
                  <a:gd name="T0" fmla="*/ 52 w 81"/>
                  <a:gd name="T1" fmla="*/ 157 h 157"/>
                  <a:gd name="T2" fmla="*/ 0 w 81"/>
                  <a:gd name="T3" fmla="*/ 81 h 157"/>
                  <a:gd name="T4" fmla="*/ 81 w 81"/>
                  <a:gd name="T5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1" h="157">
                    <a:moveTo>
                      <a:pt x="52" y="157"/>
                    </a:moveTo>
                    <a:cubicBezTo>
                      <a:pt x="21" y="145"/>
                      <a:pt x="0" y="116"/>
                      <a:pt x="0" y="81"/>
                    </a:cubicBezTo>
                    <a:cubicBezTo>
                      <a:pt x="0" y="36"/>
                      <a:pt x="36" y="0"/>
                      <a:pt x="81" y="0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90" name="Line 19">
                <a:extLst>
                  <a:ext uri="{FF2B5EF4-FFF2-40B4-BE49-F238E27FC236}">
                    <a16:creationId xmlns:a16="http://schemas.microsoft.com/office/drawing/2014/main" id="{3D09CCB7-59D4-4368-87D8-D77D580943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16063" y="4221163"/>
                <a:ext cx="0" cy="0"/>
              </a:xfrm>
              <a:prstGeom prst="line">
                <a:avLst/>
              </a:pr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91" name="Freeform 20">
                <a:extLst>
                  <a:ext uri="{FF2B5EF4-FFF2-40B4-BE49-F238E27FC236}">
                    <a16:creationId xmlns:a16="http://schemas.microsoft.com/office/drawing/2014/main" id="{0EE4CAA5-AE95-4D57-87B1-47156C1396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77963" y="3886200"/>
                <a:ext cx="76200" cy="160337"/>
              </a:xfrm>
              <a:custGeom>
                <a:avLst/>
                <a:gdLst>
                  <a:gd name="T0" fmla="*/ 0 w 48"/>
                  <a:gd name="T1" fmla="*/ 101 h 101"/>
                  <a:gd name="T2" fmla="*/ 48 w 48"/>
                  <a:gd name="T3" fmla="*/ 51 h 101"/>
                  <a:gd name="T4" fmla="*/ 0 w 48"/>
                  <a:gd name="T5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101">
                    <a:moveTo>
                      <a:pt x="0" y="101"/>
                    </a:moveTo>
                    <a:lnTo>
                      <a:pt x="48" y="51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92" name="Line 21">
                <a:extLst>
                  <a:ext uri="{FF2B5EF4-FFF2-40B4-BE49-F238E27FC236}">
                    <a16:creationId xmlns:a16="http://schemas.microsoft.com/office/drawing/2014/main" id="{52C99023-E9EB-44E6-B091-F83944E509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16063" y="3967163"/>
                <a:ext cx="38100" cy="0"/>
              </a:xfrm>
              <a:prstGeom prst="line">
                <a:avLst/>
              </a:pr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93" name="Freeform 22">
                <a:extLst>
                  <a:ext uri="{FF2B5EF4-FFF2-40B4-BE49-F238E27FC236}">
                    <a16:creationId xmlns:a16="http://schemas.microsoft.com/office/drawing/2014/main" id="{0B856B7B-A532-493D-9E34-092FDE929B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77963" y="4502150"/>
                <a:ext cx="76200" cy="160337"/>
              </a:xfrm>
              <a:custGeom>
                <a:avLst/>
                <a:gdLst>
                  <a:gd name="T0" fmla="*/ 48 w 48"/>
                  <a:gd name="T1" fmla="*/ 0 h 101"/>
                  <a:gd name="T2" fmla="*/ 0 w 48"/>
                  <a:gd name="T3" fmla="*/ 50 h 101"/>
                  <a:gd name="T4" fmla="*/ 48 w 48"/>
                  <a:gd name="T5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101">
                    <a:moveTo>
                      <a:pt x="48" y="0"/>
                    </a:moveTo>
                    <a:lnTo>
                      <a:pt x="0" y="50"/>
                    </a:lnTo>
                    <a:lnTo>
                      <a:pt x="48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94" name="Line 23">
                <a:extLst>
                  <a:ext uri="{FF2B5EF4-FFF2-40B4-BE49-F238E27FC236}">
                    <a16:creationId xmlns:a16="http://schemas.microsoft.com/office/drawing/2014/main" id="{2C1A2F20-22E3-48E4-85EF-16D67668E6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4177963" y="4581525"/>
                <a:ext cx="38100" cy="0"/>
              </a:xfrm>
              <a:prstGeom prst="line">
                <a:avLst/>
              </a:pr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C5718830-4759-43C1-9989-9D60B785CC69}"/>
                </a:ext>
              </a:extLst>
            </p:cNvPr>
            <p:cNvGrpSpPr/>
            <p:nvPr/>
          </p:nvGrpSpPr>
          <p:grpSpPr>
            <a:xfrm>
              <a:off x="10704931" y="3715311"/>
              <a:ext cx="441410" cy="653002"/>
              <a:chOff x="7961123" y="2412912"/>
              <a:chExt cx="826716" cy="1223007"/>
            </a:xfrm>
          </p:grpSpPr>
          <p:grpSp>
            <p:nvGrpSpPr>
              <p:cNvPr id="250" name="Group 249">
                <a:extLst>
                  <a:ext uri="{FF2B5EF4-FFF2-40B4-BE49-F238E27FC236}">
                    <a16:creationId xmlns:a16="http://schemas.microsoft.com/office/drawing/2014/main" id="{46439029-7E0A-42D7-8F07-BE8A939AF371}"/>
                  </a:ext>
                </a:extLst>
              </p:cNvPr>
              <p:cNvGrpSpPr/>
              <p:nvPr/>
            </p:nvGrpSpPr>
            <p:grpSpPr>
              <a:xfrm>
                <a:off x="7961123" y="2735181"/>
                <a:ext cx="826716" cy="900738"/>
                <a:chOff x="514349" y="3279731"/>
                <a:chExt cx="2565735" cy="2795467"/>
              </a:xfrm>
            </p:grpSpPr>
            <p:sp>
              <p:nvSpPr>
                <p:cNvPr id="254" name="Line 14">
                  <a:extLst>
                    <a:ext uri="{FF2B5EF4-FFF2-40B4-BE49-F238E27FC236}">
                      <a16:creationId xmlns:a16="http://schemas.microsoft.com/office/drawing/2014/main" id="{5EF87FE7-EE48-43F9-B474-5EE906422D4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934666" y="3784356"/>
                  <a:ext cx="366533" cy="0"/>
                </a:xfrm>
                <a:prstGeom prst="line">
                  <a:avLst/>
                </a:prstGeom>
                <a:noFill/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7880" tIns="43940" rIns="87880" bIns="439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96354">
                    <a:defRPr/>
                  </a:pPr>
                  <a:endParaRPr lang="en-US" sz="1730" kern="0">
                    <a:solidFill>
                      <a:srgbClr val="353535"/>
                    </a:solidFill>
                    <a:latin typeface="Segoe UI Semilight"/>
                  </a:endParaRPr>
                </a:p>
              </p:txBody>
            </p:sp>
            <p:sp>
              <p:nvSpPr>
                <p:cNvPr id="255" name="Line 15">
                  <a:extLst>
                    <a:ext uri="{FF2B5EF4-FFF2-40B4-BE49-F238E27FC236}">
                      <a16:creationId xmlns:a16="http://schemas.microsoft.com/office/drawing/2014/main" id="{7CCEF1EA-872A-4D9E-9C1B-F3EAD7F4A52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934666" y="4288341"/>
                  <a:ext cx="366533" cy="0"/>
                </a:xfrm>
                <a:prstGeom prst="line">
                  <a:avLst/>
                </a:prstGeom>
                <a:noFill/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7880" tIns="43940" rIns="87880" bIns="439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96354">
                    <a:defRPr/>
                  </a:pPr>
                  <a:endParaRPr lang="en-US" sz="1730" kern="0">
                    <a:solidFill>
                      <a:srgbClr val="353535"/>
                    </a:solidFill>
                    <a:latin typeface="Segoe UI Semilight"/>
                  </a:endParaRPr>
                </a:p>
              </p:txBody>
            </p:sp>
            <p:sp>
              <p:nvSpPr>
                <p:cNvPr id="256" name="Line 16">
                  <a:extLst>
                    <a:ext uri="{FF2B5EF4-FFF2-40B4-BE49-F238E27FC236}">
                      <a16:creationId xmlns:a16="http://schemas.microsoft.com/office/drawing/2014/main" id="{B05DB525-C127-44B2-BACB-2CC7CDB2A7B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934666" y="4815238"/>
                  <a:ext cx="595617" cy="0"/>
                </a:xfrm>
                <a:prstGeom prst="line">
                  <a:avLst/>
                </a:prstGeom>
                <a:noFill/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7880" tIns="43940" rIns="87880" bIns="439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96354">
                    <a:defRPr/>
                  </a:pPr>
                  <a:endParaRPr lang="en-US" sz="1730" kern="0">
                    <a:solidFill>
                      <a:srgbClr val="353535"/>
                    </a:solidFill>
                    <a:latin typeface="Segoe UI Semilight"/>
                  </a:endParaRPr>
                </a:p>
              </p:txBody>
            </p:sp>
            <p:sp>
              <p:nvSpPr>
                <p:cNvPr id="257" name="Line 13">
                  <a:extLst>
                    <a:ext uri="{FF2B5EF4-FFF2-40B4-BE49-F238E27FC236}">
                      <a16:creationId xmlns:a16="http://schemas.microsoft.com/office/drawing/2014/main" id="{C3D315E1-1CDC-4C47-822E-1606B969328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064149" y="3279731"/>
                  <a:ext cx="1438419" cy="0"/>
                </a:xfrm>
                <a:prstGeom prst="line">
                  <a:avLst/>
                </a:prstGeom>
                <a:noFill/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7880" tIns="43940" rIns="87880" bIns="439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96354">
                    <a:defRPr/>
                  </a:pPr>
                  <a:endParaRPr lang="en-US" sz="1730" kern="0" dirty="0">
                    <a:solidFill>
                      <a:srgbClr val="353535"/>
                    </a:solidFill>
                    <a:latin typeface="Segoe UI Semilight"/>
                  </a:endParaRPr>
                </a:p>
              </p:txBody>
            </p:sp>
            <p:sp>
              <p:nvSpPr>
                <p:cNvPr id="258" name="Freeform 12">
                  <a:extLst>
                    <a:ext uri="{FF2B5EF4-FFF2-40B4-BE49-F238E27FC236}">
                      <a16:creationId xmlns:a16="http://schemas.microsoft.com/office/drawing/2014/main" id="{B7CEF0D5-B0E9-417F-AB86-A757BAA1CB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4349" y="3280373"/>
                  <a:ext cx="2565735" cy="2794825"/>
                </a:xfrm>
                <a:custGeom>
                  <a:avLst/>
                  <a:gdLst>
                    <a:gd name="T0" fmla="*/ 24 w 80"/>
                    <a:gd name="T1" fmla="*/ 36 h 88"/>
                    <a:gd name="T2" fmla="*/ 4 w 80"/>
                    <a:gd name="T3" fmla="*/ 74 h 88"/>
                    <a:gd name="T4" fmla="*/ 12 w 80"/>
                    <a:gd name="T5" fmla="*/ 88 h 88"/>
                    <a:gd name="T6" fmla="*/ 68 w 80"/>
                    <a:gd name="T7" fmla="*/ 88 h 88"/>
                    <a:gd name="T8" fmla="*/ 76 w 80"/>
                    <a:gd name="T9" fmla="*/ 74 h 88"/>
                    <a:gd name="T10" fmla="*/ 56 w 80"/>
                    <a:gd name="T11" fmla="*/ 36 h 88"/>
                    <a:gd name="T12" fmla="*/ 56 w 80"/>
                    <a:gd name="T13" fmla="*/ 0 h 88"/>
                    <a:gd name="T14" fmla="*/ 24 w 80"/>
                    <a:gd name="T15" fmla="*/ 0 h 88"/>
                    <a:gd name="T16" fmla="*/ 24 w 80"/>
                    <a:gd name="T17" fmla="*/ 3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0" h="88">
                      <a:moveTo>
                        <a:pt x="24" y="36"/>
                      </a:moveTo>
                      <a:cubicBezTo>
                        <a:pt x="4" y="74"/>
                        <a:pt x="4" y="74"/>
                        <a:pt x="4" y="74"/>
                      </a:cubicBezTo>
                      <a:cubicBezTo>
                        <a:pt x="0" y="80"/>
                        <a:pt x="5" y="88"/>
                        <a:pt x="12" y="88"/>
                      </a:cubicBezTo>
                      <a:cubicBezTo>
                        <a:pt x="68" y="88"/>
                        <a:pt x="68" y="88"/>
                        <a:pt x="68" y="88"/>
                      </a:cubicBezTo>
                      <a:cubicBezTo>
                        <a:pt x="75" y="88"/>
                        <a:pt x="80" y="80"/>
                        <a:pt x="76" y="74"/>
                      </a:cubicBezTo>
                      <a:cubicBezTo>
                        <a:pt x="56" y="36"/>
                        <a:pt x="56" y="36"/>
                        <a:pt x="56" y="36"/>
                      </a:cubicBezTo>
                      <a:cubicBezTo>
                        <a:pt x="56" y="0"/>
                        <a:pt x="56" y="0"/>
                        <a:pt x="56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4" y="36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7880" tIns="43940" rIns="87880" bIns="439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96354">
                    <a:defRPr/>
                  </a:pPr>
                  <a:endParaRPr lang="en-US" sz="1730" kern="0">
                    <a:solidFill>
                      <a:srgbClr val="353535"/>
                    </a:solidFill>
                    <a:latin typeface="Segoe UI Semilight"/>
                  </a:endParaRPr>
                </a:p>
              </p:txBody>
            </p:sp>
          </p:grpSp>
          <p:sp>
            <p:nvSpPr>
              <p:cNvPr id="251" name="Freeform 199">
                <a:extLst>
                  <a:ext uri="{FF2B5EF4-FFF2-40B4-BE49-F238E27FC236}">
                    <a16:creationId xmlns:a16="http://schemas.microsoft.com/office/drawing/2014/main" id="{AA49ACA8-FDDD-49C9-9674-5A98BBD1D59F}"/>
                  </a:ext>
                </a:extLst>
              </p:cNvPr>
              <p:cNvSpPr/>
              <p:nvPr/>
            </p:nvSpPr>
            <p:spPr bwMode="auto">
              <a:xfrm>
                <a:off x="8293354" y="2634916"/>
                <a:ext cx="128338" cy="100401"/>
              </a:xfrm>
              <a:custGeom>
                <a:avLst/>
                <a:gdLst>
                  <a:gd name="connsiteX0" fmla="*/ 64169 w 128338"/>
                  <a:gd name="connsiteY0" fmla="*/ 0 h 100401"/>
                  <a:gd name="connsiteX1" fmla="*/ 128338 w 128338"/>
                  <a:gd name="connsiteY1" fmla="*/ 64169 h 100401"/>
                  <a:gd name="connsiteX2" fmla="*/ 123295 w 128338"/>
                  <a:gd name="connsiteY2" fmla="*/ 89147 h 100401"/>
                  <a:gd name="connsiteX3" fmla="*/ 115708 w 128338"/>
                  <a:gd name="connsiteY3" fmla="*/ 100401 h 100401"/>
                  <a:gd name="connsiteX4" fmla="*/ 12631 w 128338"/>
                  <a:gd name="connsiteY4" fmla="*/ 100401 h 100401"/>
                  <a:gd name="connsiteX5" fmla="*/ 5043 w 128338"/>
                  <a:gd name="connsiteY5" fmla="*/ 89147 h 100401"/>
                  <a:gd name="connsiteX6" fmla="*/ 0 w 128338"/>
                  <a:gd name="connsiteY6" fmla="*/ 64169 h 100401"/>
                  <a:gd name="connsiteX7" fmla="*/ 64169 w 128338"/>
                  <a:gd name="connsiteY7" fmla="*/ 0 h 100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8338" h="100401">
                    <a:moveTo>
                      <a:pt x="64169" y="0"/>
                    </a:moveTo>
                    <a:cubicBezTo>
                      <a:pt x="99609" y="0"/>
                      <a:pt x="128338" y="28729"/>
                      <a:pt x="128338" y="64169"/>
                    </a:cubicBezTo>
                    <a:cubicBezTo>
                      <a:pt x="128338" y="73029"/>
                      <a:pt x="126542" y="81469"/>
                      <a:pt x="123295" y="89147"/>
                    </a:cubicBezTo>
                    <a:lnTo>
                      <a:pt x="115708" y="100401"/>
                    </a:lnTo>
                    <a:lnTo>
                      <a:pt x="12631" y="100401"/>
                    </a:lnTo>
                    <a:lnTo>
                      <a:pt x="5043" y="89147"/>
                    </a:lnTo>
                    <a:cubicBezTo>
                      <a:pt x="1796" y="81469"/>
                      <a:pt x="0" y="73029"/>
                      <a:pt x="0" y="64169"/>
                    </a:cubicBezTo>
                    <a:cubicBezTo>
                      <a:pt x="0" y="28729"/>
                      <a:pt x="28729" y="0"/>
                      <a:pt x="64169" y="0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miter lim="800000"/>
                <a:headEnd/>
                <a:tailEnd/>
              </a:ln>
              <a:effectLst/>
            </p:spPr>
            <p:txBody>
              <a:bodyPr wrap="square" lIns="89642" tIns="44821" rIns="89642" bIns="44821" numCol="1" spcCol="0" rtlCol="0" fromWordArt="0" anchor="ctr" anchorCtr="0" forceAA="0" compatLnSpc="1"/>
              <a:lstStyle/>
              <a:p>
                <a:pPr defTabSz="896386"/>
                <a:endParaRPr lang="en-US" sz="1765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952CE89D-6827-492F-ACB9-7AFB5BF1EEAF}"/>
                  </a:ext>
                </a:extLst>
              </p:cNvPr>
              <p:cNvSpPr/>
              <p:nvPr/>
            </p:nvSpPr>
            <p:spPr bwMode="auto">
              <a:xfrm>
                <a:off x="8406962" y="2522482"/>
                <a:ext cx="55180" cy="55180"/>
              </a:xfrm>
              <a:prstGeom prst="ellipse">
                <a:avLst/>
              </a:prstGeom>
              <a:noFill/>
              <a:ln w="12700" cap="rnd">
                <a:solidFill>
                  <a:schemeClr val="tx2"/>
                </a:solidFill>
                <a:miter lim="800000"/>
                <a:headEnd/>
                <a:tailEnd/>
              </a:ln>
              <a:effectLst/>
            </p:spPr>
            <p:txBody>
              <a:bodyPr wrap="none" rtlCol="0" anchor="ctr"/>
              <a:lstStyle/>
              <a:p>
                <a:pPr defTabSz="896386"/>
                <a:endParaRPr lang="en-US" sz="1765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3" name="Oval 252">
                <a:extLst>
                  <a:ext uri="{FF2B5EF4-FFF2-40B4-BE49-F238E27FC236}">
                    <a16:creationId xmlns:a16="http://schemas.microsoft.com/office/drawing/2014/main" id="{420A2DA6-1B33-4026-A6A6-A68B905796BB}"/>
                  </a:ext>
                </a:extLst>
              </p:cNvPr>
              <p:cNvSpPr/>
              <p:nvPr/>
            </p:nvSpPr>
            <p:spPr bwMode="auto">
              <a:xfrm>
                <a:off x="8321040" y="2412912"/>
                <a:ext cx="45720" cy="45720"/>
              </a:xfrm>
              <a:prstGeom prst="ellipse">
                <a:avLst/>
              </a:prstGeom>
              <a:noFill/>
              <a:ln w="12700" cap="rnd">
                <a:solidFill>
                  <a:schemeClr val="tx2"/>
                </a:solidFill>
                <a:miter lim="800000"/>
                <a:headEnd/>
                <a:tailEnd/>
              </a:ln>
              <a:effectLst/>
            </p:spPr>
            <p:txBody>
              <a:bodyPr wrap="none" rtlCol="0" anchor="ctr"/>
              <a:lstStyle/>
              <a:p>
                <a:pPr defTabSz="896386"/>
                <a:endParaRPr lang="en-US" sz="1765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</p:grp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45A032EA-068C-481F-9A30-87CC2F888CF5}"/>
              </a:ext>
            </a:extLst>
          </p:cNvPr>
          <p:cNvGrpSpPr/>
          <p:nvPr/>
        </p:nvGrpSpPr>
        <p:grpSpPr>
          <a:xfrm>
            <a:off x="7728547" y="1315150"/>
            <a:ext cx="1585325" cy="2749591"/>
            <a:chOff x="7934987" y="2470153"/>
            <a:chExt cx="1617114" cy="2804726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4EB548B6-4225-43C8-918C-A852FBF0785C}"/>
                </a:ext>
              </a:extLst>
            </p:cNvPr>
            <p:cNvGrpSpPr/>
            <p:nvPr/>
          </p:nvGrpSpPr>
          <p:grpSpPr>
            <a:xfrm>
              <a:off x="7934987" y="2470153"/>
              <a:ext cx="1617114" cy="2804726"/>
              <a:chOff x="8107209" y="3065834"/>
              <a:chExt cx="1617114" cy="2804726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65E5FA80-5F6C-47EF-B945-A24C8E25BEE7}"/>
                  </a:ext>
                </a:extLst>
              </p:cNvPr>
              <p:cNvGrpSpPr/>
              <p:nvPr/>
            </p:nvGrpSpPr>
            <p:grpSpPr>
              <a:xfrm>
                <a:off x="8107209" y="3065834"/>
                <a:ext cx="1599571" cy="2804726"/>
                <a:chOff x="3208859" y="4070542"/>
                <a:chExt cx="1458309" cy="2411828"/>
              </a:xfrm>
            </p:grpSpPr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0391B1BC-9EE6-46A7-943E-43C5649F6CFF}"/>
                    </a:ext>
                  </a:extLst>
                </p:cNvPr>
                <p:cNvSpPr/>
                <p:nvPr/>
              </p:nvSpPr>
              <p:spPr bwMode="auto">
                <a:xfrm>
                  <a:off x="3208859" y="4070542"/>
                  <a:ext cx="1456803" cy="2411828"/>
                </a:xfrm>
                <a:prstGeom prst="rect">
                  <a:avLst/>
                </a:prstGeom>
                <a:noFill/>
                <a:ln w="12700">
                  <a:solidFill>
                    <a:schemeClr val="tx2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10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353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2FA53280-A008-4DF8-9868-32ED03DE500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208859" y="4541668"/>
                  <a:ext cx="1458309" cy="0"/>
                </a:xfrm>
                <a:prstGeom prst="line">
                  <a:avLst/>
                </a:prstGeom>
                <a:ln w="12700">
                  <a:solidFill>
                    <a:schemeClr val="tx2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883B726D-D2F0-4EAB-819F-BB5A8371F394}"/>
                  </a:ext>
                </a:extLst>
              </p:cNvPr>
              <p:cNvSpPr txBox="1"/>
              <p:nvPr/>
            </p:nvSpPr>
            <p:spPr>
              <a:xfrm>
                <a:off x="8126404" y="3065834"/>
                <a:ext cx="1597919" cy="55028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914367"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1372" dirty="0">
                    <a:gradFill>
                      <a:gsLst>
                        <a:gs pos="2917">
                          <a:prstClr val="black"/>
                        </a:gs>
                        <a:gs pos="30000">
                          <a:prstClr val="black"/>
                        </a:gs>
                      </a:gsLst>
                      <a:lin ang="5400000" scaled="0"/>
                    </a:gradFill>
                    <a:latin typeface="Segoe UI Semibold"/>
                  </a:rPr>
                  <a:t>Deployment</a:t>
                </a:r>
              </a:p>
            </p:txBody>
          </p:sp>
        </p:grp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C973E2FA-B57B-4216-8514-8170E05A836D}"/>
                </a:ext>
              </a:extLst>
            </p:cNvPr>
            <p:cNvGrpSpPr/>
            <p:nvPr/>
          </p:nvGrpSpPr>
          <p:grpSpPr>
            <a:xfrm>
              <a:off x="8240993" y="4177631"/>
              <a:ext cx="965141" cy="797842"/>
              <a:chOff x="9524460" y="2632636"/>
              <a:chExt cx="2021177" cy="1670823"/>
            </a:xfrm>
          </p:grpSpPr>
          <p:sp>
            <p:nvSpPr>
              <p:cNvPr id="269" name="gear_3">
                <a:extLst>
                  <a:ext uri="{FF2B5EF4-FFF2-40B4-BE49-F238E27FC236}">
                    <a16:creationId xmlns:a16="http://schemas.microsoft.com/office/drawing/2014/main" id="{F1038FE7-0D38-4FC9-8A9A-F9D9C7D13F9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524460" y="3183698"/>
                <a:ext cx="1110355" cy="1119761"/>
              </a:xfrm>
              <a:custGeom>
                <a:avLst/>
                <a:gdLst>
                  <a:gd name="T0" fmla="*/ 81 w 327"/>
                  <a:gd name="T1" fmla="*/ 162 h 327"/>
                  <a:gd name="T2" fmla="*/ 162 w 327"/>
                  <a:gd name="T3" fmla="*/ 80 h 327"/>
                  <a:gd name="T4" fmla="*/ 244 w 327"/>
                  <a:gd name="T5" fmla="*/ 162 h 327"/>
                  <a:gd name="T6" fmla="*/ 162 w 327"/>
                  <a:gd name="T7" fmla="*/ 243 h 327"/>
                  <a:gd name="T8" fmla="*/ 81 w 327"/>
                  <a:gd name="T9" fmla="*/ 162 h 327"/>
                  <a:gd name="T10" fmla="*/ 298 w 327"/>
                  <a:gd name="T11" fmla="*/ 162 h 327"/>
                  <a:gd name="T12" fmla="*/ 295 w 327"/>
                  <a:gd name="T13" fmla="*/ 135 h 327"/>
                  <a:gd name="T14" fmla="*/ 327 w 327"/>
                  <a:gd name="T15" fmla="*/ 117 h 327"/>
                  <a:gd name="T16" fmla="*/ 286 w 327"/>
                  <a:gd name="T17" fmla="*/ 46 h 327"/>
                  <a:gd name="T18" fmla="*/ 256 w 327"/>
                  <a:gd name="T19" fmla="*/ 64 h 327"/>
                  <a:gd name="T20" fmla="*/ 205 w 327"/>
                  <a:gd name="T21" fmla="*/ 33 h 327"/>
                  <a:gd name="T22" fmla="*/ 205 w 327"/>
                  <a:gd name="T23" fmla="*/ 0 h 327"/>
                  <a:gd name="T24" fmla="*/ 124 w 327"/>
                  <a:gd name="T25" fmla="*/ 0 h 327"/>
                  <a:gd name="T26" fmla="*/ 124 w 327"/>
                  <a:gd name="T27" fmla="*/ 31 h 327"/>
                  <a:gd name="T28" fmla="*/ 68 w 327"/>
                  <a:gd name="T29" fmla="*/ 64 h 327"/>
                  <a:gd name="T30" fmla="*/ 41 w 327"/>
                  <a:gd name="T31" fmla="*/ 48 h 327"/>
                  <a:gd name="T32" fmla="*/ 0 w 327"/>
                  <a:gd name="T33" fmla="*/ 119 h 327"/>
                  <a:gd name="T34" fmla="*/ 29 w 327"/>
                  <a:gd name="T35" fmla="*/ 135 h 327"/>
                  <a:gd name="T36" fmla="*/ 26 w 327"/>
                  <a:gd name="T37" fmla="*/ 162 h 327"/>
                  <a:gd name="T38" fmla="*/ 30 w 327"/>
                  <a:gd name="T39" fmla="*/ 194 h 327"/>
                  <a:gd name="T40" fmla="*/ 3 w 327"/>
                  <a:gd name="T41" fmla="*/ 210 h 327"/>
                  <a:gd name="T42" fmla="*/ 43 w 327"/>
                  <a:gd name="T43" fmla="*/ 280 h 327"/>
                  <a:gd name="T44" fmla="*/ 72 w 327"/>
                  <a:gd name="T45" fmla="*/ 264 h 327"/>
                  <a:gd name="T46" fmla="*/ 124 w 327"/>
                  <a:gd name="T47" fmla="*/ 292 h 327"/>
                  <a:gd name="T48" fmla="*/ 124 w 327"/>
                  <a:gd name="T49" fmla="*/ 327 h 327"/>
                  <a:gd name="T50" fmla="*/ 205 w 327"/>
                  <a:gd name="T51" fmla="*/ 327 h 327"/>
                  <a:gd name="T52" fmla="*/ 205 w 327"/>
                  <a:gd name="T53" fmla="*/ 291 h 327"/>
                  <a:gd name="T54" fmla="*/ 252 w 327"/>
                  <a:gd name="T55" fmla="*/ 264 h 327"/>
                  <a:gd name="T56" fmla="*/ 283 w 327"/>
                  <a:gd name="T57" fmla="*/ 282 h 327"/>
                  <a:gd name="T58" fmla="*/ 324 w 327"/>
                  <a:gd name="T59" fmla="*/ 212 h 327"/>
                  <a:gd name="T60" fmla="*/ 294 w 327"/>
                  <a:gd name="T61" fmla="*/ 194 h 327"/>
                  <a:gd name="T62" fmla="*/ 298 w 327"/>
                  <a:gd name="T63" fmla="*/ 162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7" h="327">
                    <a:moveTo>
                      <a:pt x="81" y="162"/>
                    </a:moveTo>
                    <a:cubicBezTo>
                      <a:pt x="81" y="117"/>
                      <a:pt x="117" y="80"/>
                      <a:pt x="162" y="80"/>
                    </a:cubicBezTo>
                    <a:cubicBezTo>
                      <a:pt x="207" y="80"/>
                      <a:pt x="244" y="117"/>
                      <a:pt x="244" y="162"/>
                    </a:cubicBezTo>
                    <a:cubicBezTo>
                      <a:pt x="244" y="207"/>
                      <a:pt x="207" y="243"/>
                      <a:pt x="162" y="243"/>
                    </a:cubicBezTo>
                    <a:cubicBezTo>
                      <a:pt x="117" y="243"/>
                      <a:pt x="81" y="207"/>
                      <a:pt x="81" y="162"/>
                    </a:cubicBezTo>
                    <a:close/>
                    <a:moveTo>
                      <a:pt x="298" y="162"/>
                    </a:moveTo>
                    <a:cubicBezTo>
                      <a:pt x="298" y="153"/>
                      <a:pt x="297" y="144"/>
                      <a:pt x="295" y="135"/>
                    </a:cubicBezTo>
                    <a:cubicBezTo>
                      <a:pt x="327" y="117"/>
                      <a:pt x="327" y="117"/>
                      <a:pt x="327" y="117"/>
                    </a:cubicBezTo>
                    <a:cubicBezTo>
                      <a:pt x="286" y="46"/>
                      <a:pt x="286" y="46"/>
                      <a:pt x="286" y="46"/>
                    </a:cubicBezTo>
                    <a:cubicBezTo>
                      <a:pt x="256" y="64"/>
                      <a:pt x="256" y="64"/>
                      <a:pt x="256" y="64"/>
                    </a:cubicBezTo>
                    <a:cubicBezTo>
                      <a:pt x="242" y="50"/>
                      <a:pt x="225" y="39"/>
                      <a:pt x="205" y="33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03" y="38"/>
                      <a:pt x="84" y="49"/>
                      <a:pt x="68" y="64"/>
                    </a:cubicBezTo>
                    <a:cubicBezTo>
                      <a:pt x="41" y="48"/>
                      <a:pt x="41" y="48"/>
                      <a:pt x="41" y="48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29" y="135"/>
                      <a:pt x="29" y="135"/>
                      <a:pt x="29" y="135"/>
                    </a:cubicBezTo>
                    <a:cubicBezTo>
                      <a:pt x="27" y="144"/>
                      <a:pt x="26" y="153"/>
                      <a:pt x="26" y="162"/>
                    </a:cubicBezTo>
                    <a:cubicBezTo>
                      <a:pt x="26" y="173"/>
                      <a:pt x="28" y="184"/>
                      <a:pt x="30" y="194"/>
                    </a:cubicBezTo>
                    <a:cubicBezTo>
                      <a:pt x="3" y="210"/>
                      <a:pt x="3" y="210"/>
                      <a:pt x="3" y="210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72" y="264"/>
                      <a:pt x="72" y="264"/>
                      <a:pt x="72" y="264"/>
                    </a:cubicBezTo>
                    <a:cubicBezTo>
                      <a:pt x="87" y="277"/>
                      <a:pt x="105" y="287"/>
                      <a:pt x="124" y="292"/>
                    </a:cubicBezTo>
                    <a:cubicBezTo>
                      <a:pt x="124" y="327"/>
                      <a:pt x="124" y="327"/>
                      <a:pt x="124" y="327"/>
                    </a:cubicBezTo>
                    <a:cubicBezTo>
                      <a:pt x="205" y="327"/>
                      <a:pt x="205" y="327"/>
                      <a:pt x="205" y="327"/>
                    </a:cubicBezTo>
                    <a:cubicBezTo>
                      <a:pt x="205" y="291"/>
                      <a:pt x="205" y="291"/>
                      <a:pt x="205" y="291"/>
                    </a:cubicBezTo>
                    <a:cubicBezTo>
                      <a:pt x="223" y="285"/>
                      <a:pt x="238" y="276"/>
                      <a:pt x="252" y="264"/>
                    </a:cubicBezTo>
                    <a:cubicBezTo>
                      <a:pt x="283" y="282"/>
                      <a:pt x="283" y="282"/>
                      <a:pt x="283" y="282"/>
                    </a:cubicBezTo>
                    <a:cubicBezTo>
                      <a:pt x="324" y="212"/>
                      <a:pt x="324" y="212"/>
                      <a:pt x="324" y="212"/>
                    </a:cubicBezTo>
                    <a:cubicBezTo>
                      <a:pt x="294" y="194"/>
                      <a:pt x="294" y="194"/>
                      <a:pt x="294" y="194"/>
                    </a:cubicBezTo>
                    <a:cubicBezTo>
                      <a:pt x="297" y="184"/>
                      <a:pt x="298" y="173"/>
                      <a:pt x="298" y="162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2"/>
                </a:solidFill>
                <a:prstDash val="solid"/>
                <a:miter lim="800000"/>
              </a:ln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882" dirty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"/>
                </a:endParaRPr>
              </a:p>
            </p:txBody>
          </p:sp>
          <p:sp>
            <p:nvSpPr>
              <p:cNvPr id="270" name="gear_3">
                <a:extLst>
                  <a:ext uri="{FF2B5EF4-FFF2-40B4-BE49-F238E27FC236}">
                    <a16:creationId xmlns:a16="http://schemas.microsoft.com/office/drawing/2014/main" id="{B5659DF4-C1CA-44A3-A382-863AF26594EC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0421433" y="2632636"/>
                <a:ext cx="735342" cy="741571"/>
              </a:xfrm>
              <a:custGeom>
                <a:avLst/>
                <a:gdLst>
                  <a:gd name="T0" fmla="*/ 81 w 327"/>
                  <a:gd name="T1" fmla="*/ 162 h 327"/>
                  <a:gd name="T2" fmla="*/ 162 w 327"/>
                  <a:gd name="T3" fmla="*/ 80 h 327"/>
                  <a:gd name="T4" fmla="*/ 244 w 327"/>
                  <a:gd name="T5" fmla="*/ 162 h 327"/>
                  <a:gd name="T6" fmla="*/ 162 w 327"/>
                  <a:gd name="T7" fmla="*/ 243 h 327"/>
                  <a:gd name="T8" fmla="*/ 81 w 327"/>
                  <a:gd name="T9" fmla="*/ 162 h 327"/>
                  <a:gd name="T10" fmla="*/ 298 w 327"/>
                  <a:gd name="T11" fmla="*/ 162 h 327"/>
                  <a:gd name="T12" fmla="*/ 295 w 327"/>
                  <a:gd name="T13" fmla="*/ 135 h 327"/>
                  <a:gd name="T14" fmla="*/ 327 w 327"/>
                  <a:gd name="T15" fmla="*/ 117 h 327"/>
                  <a:gd name="T16" fmla="*/ 286 w 327"/>
                  <a:gd name="T17" fmla="*/ 46 h 327"/>
                  <a:gd name="T18" fmla="*/ 256 w 327"/>
                  <a:gd name="T19" fmla="*/ 64 h 327"/>
                  <a:gd name="T20" fmla="*/ 205 w 327"/>
                  <a:gd name="T21" fmla="*/ 33 h 327"/>
                  <a:gd name="T22" fmla="*/ 205 w 327"/>
                  <a:gd name="T23" fmla="*/ 0 h 327"/>
                  <a:gd name="T24" fmla="*/ 124 w 327"/>
                  <a:gd name="T25" fmla="*/ 0 h 327"/>
                  <a:gd name="T26" fmla="*/ 124 w 327"/>
                  <a:gd name="T27" fmla="*/ 31 h 327"/>
                  <a:gd name="T28" fmla="*/ 68 w 327"/>
                  <a:gd name="T29" fmla="*/ 64 h 327"/>
                  <a:gd name="T30" fmla="*/ 41 w 327"/>
                  <a:gd name="T31" fmla="*/ 48 h 327"/>
                  <a:gd name="T32" fmla="*/ 0 w 327"/>
                  <a:gd name="T33" fmla="*/ 119 h 327"/>
                  <a:gd name="T34" fmla="*/ 29 w 327"/>
                  <a:gd name="T35" fmla="*/ 135 h 327"/>
                  <a:gd name="T36" fmla="*/ 26 w 327"/>
                  <a:gd name="T37" fmla="*/ 162 h 327"/>
                  <a:gd name="T38" fmla="*/ 30 w 327"/>
                  <a:gd name="T39" fmla="*/ 194 h 327"/>
                  <a:gd name="T40" fmla="*/ 3 w 327"/>
                  <a:gd name="T41" fmla="*/ 210 h 327"/>
                  <a:gd name="T42" fmla="*/ 43 w 327"/>
                  <a:gd name="T43" fmla="*/ 280 h 327"/>
                  <a:gd name="T44" fmla="*/ 72 w 327"/>
                  <a:gd name="T45" fmla="*/ 264 h 327"/>
                  <a:gd name="T46" fmla="*/ 124 w 327"/>
                  <a:gd name="T47" fmla="*/ 292 h 327"/>
                  <a:gd name="T48" fmla="*/ 124 w 327"/>
                  <a:gd name="T49" fmla="*/ 327 h 327"/>
                  <a:gd name="T50" fmla="*/ 205 w 327"/>
                  <a:gd name="T51" fmla="*/ 327 h 327"/>
                  <a:gd name="T52" fmla="*/ 205 w 327"/>
                  <a:gd name="T53" fmla="*/ 291 h 327"/>
                  <a:gd name="T54" fmla="*/ 252 w 327"/>
                  <a:gd name="T55" fmla="*/ 264 h 327"/>
                  <a:gd name="T56" fmla="*/ 283 w 327"/>
                  <a:gd name="T57" fmla="*/ 282 h 327"/>
                  <a:gd name="T58" fmla="*/ 324 w 327"/>
                  <a:gd name="T59" fmla="*/ 212 h 327"/>
                  <a:gd name="T60" fmla="*/ 294 w 327"/>
                  <a:gd name="T61" fmla="*/ 194 h 327"/>
                  <a:gd name="T62" fmla="*/ 298 w 327"/>
                  <a:gd name="T63" fmla="*/ 162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7" h="327">
                    <a:moveTo>
                      <a:pt x="81" y="162"/>
                    </a:moveTo>
                    <a:cubicBezTo>
                      <a:pt x="81" y="117"/>
                      <a:pt x="117" y="80"/>
                      <a:pt x="162" y="80"/>
                    </a:cubicBezTo>
                    <a:cubicBezTo>
                      <a:pt x="207" y="80"/>
                      <a:pt x="244" y="117"/>
                      <a:pt x="244" y="162"/>
                    </a:cubicBezTo>
                    <a:cubicBezTo>
                      <a:pt x="244" y="207"/>
                      <a:pt x="207" y="243"/>
                      <a:pt x="162" y="243"/>
                    </a:cubicBezTo>
                    <a:cubicBezTo>
                      <a:pt x="117" y="243"/>
                      <a:pt x="81" y="207"/>
                      <a:pt x="81" y="162"/>
                    </a:cubicBezTo>
                    <a:close/>
                    <a:moveTo>
                      <a:pt x="298" y="162"/>
                    </a:moveTo>
                    <a:cubicBezTo>
                      <a:pt x="298" y="153"/>
                      <a:pt x="297" y="144"/>
                      <a:pt x="295" y="135"/>
                    </a:cubicBezTo>
                    <a:cubicBezTo>
                      <a:pt x="327" y="117"/>
                      <a:pt x="327" y="117"/>
                      <a:pt x="327" y="117"/>
                    </a:cubicBezTo>
                    <a:cubicBezTo>
                      <a:pt x="286" y="46"/>
                      <a:pt x="286" y="46"/>
                      <a:pt x="286" y="46"/>
                    </a:cubicBezTo>
                    <a:cubicBezTo>
                      <a:pt x="256" y="64"/>
                      <a:pt x="256" y="64"/>
                      <a:pt x="256" y="64"/>
                    </a:cubicBezTo>
                    <a:cubicBezTo>
                      <a:pt x="242" y="50"/>
                      <a:pt x="225" y="39"/>
                      <a:pt x="205" y="33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03" y="38"/>
                      <a:pt x="84" y="49"/>
                      <a:pt x="68" y="64"/>
                    </a:cubicBezTo>
                    <a:cubicBezTo>
                      <a:pt x="41" y="48"/>
                      <a:pt x="41" y="48"/>
                      <a:pt x="41" y="48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29" y="135"/>
                      <a:pt x="29" y="135"/>
                      <a:pt x="29" y="135"/>
                    </a:cubicBezTo>
                    <a:cubicBezTo>
                      <a:pt x="27" y="144"/>
                      <a:pt x="26" y="153"/>
                      <a:pt x="26" y="162"/>
                    </a:cubicBezTo>
                    <a:cubicBezTo>
                      <a:pt x="26" y="173"/>
                      <a:pt x="28" y="184"/>
                      <a:pt x="30" y="194"/>
                    </a:cubicBezTo>
                    <a:cubicBezTo>
                      <a:pt x="3" y="210"/>
                      <a:pt x="3" y="210"/>
                      <a:pt x="3" y="210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72" y="264"/>
                      <a:pt x="72" y="264"/>
                      <a:pt x="72" y="264"/>
                    </a:cubicBezTo>
                    <a:cubicBezTo>
                      <a:pt x="87" y="277"/>
                      <a:pt x="105" y="287"/>
                      <a:pt x="124" y="292"/>
                    </a:cubicBezTo>
                    <a:cubicBezTo>
                      <a:pt x="124" y="327"/>
                      <a:pt x="124" y="327"/>
                      <a:pt x="124" y="327"/>
                    </a:cubicBezTo>
                    <a:cubicBezTo>
                      <a:pt x="205" y="327"/>
                      <a:pt x="205" y="327"/>
                      <a:pt x="205" y="327"/>
                    </a:cubicBezTo>
                    <a:cubicBezTo>
                      <a:pt x="205" y="291"/>
                      <a:pt x="205" y="291"/>
                      <a:pt x="205" y="291"/>
                    </a:cubicBezTo>
                    <a:cubicBezTo>
                      <a:pt x="223" y="285"/>
                      <a:pt x="238" y="276"/>
                      <a:pt x="252" y="264"/>
                    </a:cubicBezTo>
                    <a:cubicBezTo>
                      <a:pt x="283" y="282"/>
                      <a:pt x="283" y="282"/>
                      <a:pt x="283" y="282"/>
                    </a:cubicBezTo>
                    <a:cubicBezTo>
                      <a:pt x="324" y="212"/>
                      <a:pt x="324" y="212"/>
                      <a:pt x="324" y="212"/>
                    </a:cubicBezTo>
                    <a:cubicBezTo>
                      <a:pt x="294" y="194"/>
                      <a:pt x="294" y="194"/>
                      <a:pt x="294" y="194"/>
                    </a:cubicBezTo>
                    <a:cubicBezTo>
                      <a:pt x="297" y="184"/>
                      <a:pt x="298" y="173"/>
                      <a:pt x="298" y="162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2"/>
                </a:solidFill>
                <a:prstDash val="solid"/>
                <a:miter lim="800000"/>
              </a:ln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882" dirty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"/>
                </a:endParaRPr>
              </a:p>
            </p:txBody>
          </p:sp>
          <p:sp>
            <p:nvSpPr>
              <p:cNvPr id="271" name="gear_3">
                <a:extLst>
                  <a:ext uri="{FF2B5EF4-FFF2-40B4-BE49-F238E27FC236}">
                    <a16:creationId xmlns:a16="http://schemas.microsoft.com/office/drawing/2014/main" id="{E831E26D-75A9-4384-BA61-D0A554EE551B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1022746" y="3309209"/>
                <a:ext cx="522891" cy="527320"/>
              </a:xfrm>
              <a:custGeom>
                <a:avLst/>
                <a:gdLst>
                  <a:gd name="T0" fmla="*/ 81 w 327"/>
                  <a:gd name="T1" fmla="*/ 162 h 327"/>
                  <a:gd name="T2" fmla="*/ 162 w 327"/>
                  <a:gd name="T3" fmla="*/ 80 h 327"/>
                  <a:gd name="T4" fmla="*/ 244 w 327"/>
                  <a:gd name="T5" fmla="*/ 162 h 327"/>
                  <a:gd name="T6" fmla="*/ 162 w 327"/>
                  <a:gd name="T7" fmla="*/ 243 h 327"/>
                  <a:gd name="T8" fmla="*/ 81 w 327"/>
                  <a:gd name="T9" fmla="*/ 162 h 327"/>
                  <a:gd name="T10" fmla="*/ 298 w 327"/>
                  <a:gd name="T11" fmla="*/ 162 h 327"/>
                  <a:gd name="T12" fmla="*/ 295 w 327"/>
                  <a:gd name="T13" fmla="*/ 135 h 327"/>
                  <a:gd name="T14" fmla="*/ 327 w 327"/>
                  <a:gd name="T15" fmla="*/ 117 h 327"/>
                  <a:gd name="T16" fmla="*/ 286 w 327"/>
                  <a:gd name="T17" fmla="*/ 46 h 327"/>
                  <a:gd name="T18" fmla="*/ 256 w 327"/>
                  <a:gd name="T19" fmla="*/ 64 h 327"/>
                  <a:gd name="T20" fmla="*/ 205 w 327"/>
                  <a:gd name="T21" fmla="*/ 33 h 327"/>
                  <a:gd name="T22" fmla="*/ 205 w 327"/>
                  <a:gd name="T23" fmla="*/ 0 h 327"/>
                  <a:gd name="T24" fmla="*/ 124 w 327"/>
                  <a:gd name="T25" fmla="*/ 0 h 327"/>
                  <a:gd name="T26" fmla="*/ 124 w 327"/>
                  <a:gd name="T27" fmla="*/ 31 h 327"/>
                  <a:gd name="T28" fmla="*/ 68 w 327"/>
                  <a:gd name="T29" fmla="*/ 64 h 327"/>
                  <a:gd name="T30" fmla="*/ 41 w 327"/>
                  <a:gd name="T31" fmla="*/ 48 h 327"/>
                  <a:gd name="T32" fmla="*/ 0 w 327"/>
                  <a:gd name="T33" fmla="*/ 119 h 327"/>
                  <a:gd name="T34" fmla="*/ 29 w 327"/>
                  <a:gd name="T35" fmla="*/ 135 h 327"/>
                  <a:gd name="T36" fmla="*/ 26 w 327"/>
                  <a:gd name="T37" fmla="*/ 162 h 327"/>
                  <a:gd name="T38" fmla="*/ 30 w 327"/>
                  <a:gd name="T39" fmla="*/ 194 h 327"/>
                  <a:gd name="T40" fmla="*/ 3 w 327"/>
                  <a:gd name="T41" fmla="*/ 210 h 327"/>
                  <a:gd name="T42" fmla="*/ 43 w 327"/>
                  <a:gd name="T43" fmla="*/ 280 h 327"/>
                  <a:gd name="T44" fmla="*/ 72 w 327"/>
                  <a:gd name="T45" fmla="*/ 264 h 327"/>
                  <a:gd name="T46" fmla="*/ 124 w 327"/>
                  <a:gd name="T47" fmla="*/ 292 h 327"/>
                  <a:gd name="T48" fmla="*/ 124 w 327"/>
                  <a:gd name="T49" fmla="*/ 327 h 327"/>
                  <a:gd name="T50" fmla="*/ 205 w 327"/>
                  <a:gd name="T51" fmla="*/ 327 h 327"/>
                  <a:gd name="T52" fmla="*/ 205 w 327"/>
                  <a:gd name="T53" fmla="*/ 291 h 327"/>
                  <a:gd name="T54" fmla="*/ 252 w 327"/>
                  <a:gd name="T55" fmla="*/ 264 h 327"/>
                  <a:gd name="T56" fmla="*/ 283 w 327"/>
                  <a:gd name="T57" fmla="*/ 282 h 327"/>
                  <a:gd name="T58" fmla="*/ 324 w 327"/>
                  <a:gd name="T59" fmla="*/ 212 h 327"/>
                  <a:gd name="T60" fmla="*/ 294 w 327"/>
                  <a:gd name="T61" fmla="*/ 194 h 327"/>
                  <a:gd name="T62" fmla="*/ 298 w 327"/>
                  <a:gd name="T63" fmla="*/ 162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7" h="327">
                    <a:moveTo>
                      <a:pt x="81" y="162"/>
                    </a:moveTo>
                    <a:cubicBezTo>
                      <a:pt x="81" y="117"/>
                      <a:pt x="117" y="80"/>
                      <a:pt x="162" y="80"/>
                    </a:cubicBezTo>
                    <a:cubicBezTo>
                      <a:pt x="207" y="80"/>
                      <a:pt x="244" y="117"/>
                      <a:pt x="244" y="162"/>
                    </a:cubicBezTo>
                    <a:cubicBezTo>
                      <a:pt x="244" y="207"/>
                      <a:pt x="207" y="243"/>
                      <a:pt x="162" y="243"/>
                    </a:cubicBezTo>
                    <a:cubicBezTo>
                      <a:pt x="117" y="243"/>
                      <a:pt x="81" y="207"/>
                      <a:pt x="81" y="162"/>
                    </a:cubicBezTo>
                    <a:close/>
                    <a:moveTo>
                      <a:pt x="298" y="162"/>
                    </a:moveTo>
                    <a:cubicBezTo>
                      <a:pt x="298" y="153"/>
                      <a:pt x="297" y="144"/>
                      <a:pt x="295" y="135"/>
                    </a:cubicBezTo>
                    <a:cubicBezTo>
                      <a:pt x="327" y="117"/>
                      <a:pt x="327" y="117"/>
                      <a:pt x="327" y="117"/>
                    </a:cubicBezTo>
                    <a:cubicBezTo>
                      <a:pt x="286" y="46"/>
                      <a:pt x="286" y="46"/>
                      <a:pt x="286" y="46"/>
                    </a:cubicBezTo>
                    <a:cubicBezTo>
                      <a:pt x="256" y="64"/>
                      <a:pt x="256" y="64"/>
                      <a:pt x="256" y="64"/>
                    </a:cubicBezTo>
                    <a:cubicBezTo>
                      <a:pt x="242" y="50"/>
                      <a:pt x="225" y="39"/>
                      <a:pt x="205" y="33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03" y="38"/>
                      <a:pt x="84" y="49"/>
                      <a:pt x="68" y="64"/>
                    </a:cubicBezTo>
                    <a:cubicBezTo>
                      <a:pt x="41" y="48"/>
                      <a:pt x="41" y="48"/>
                      <a:pt x="41" y="48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29" y="135"/>
                      <a:pt x="29" y="135"/>
                      <a:pt x="29" y="135"/>
                    </a:cubicBezTo>
                    <a:cubicBezTo>
                      <a:pt x="27" y="144"/>
                      <a:pt x="26" y="153"/>
                      <a:pt x="26" y="162"/>
                    </a:cubicBezTo>
                    <a:cubicBezTo>
                      <a:pt x="26" y="173"/>
                      <a:pt x="28" y="184"/>
                      <a:pt x="30" y="194"/>
                    </a:cubicBezTo>
                    <a:cubicBezTo>
                      <a:pt x="3" y="210"/>
                      <a:pt x="3" y="210"/>
                      <a:pt x="3" y="210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72" y="264"/>
                      <a:pt x="72" y="264"/>
                      <a:pt x="72" y="264"/>
                    </a:cubicBezTo>
                    <a:cubicBezTo>
                      <a:pt x="87" y="277"/>
                      <a:pt x="105" y="287"/>
                      <a:pt x="124" y="292"/>
                    </a:cubicBezTo>
                    <a:cubicBezTo>
                      <a:pt x="124" y="327"/>
                      <a:pt x="124" y="327"/>
                      <a:pt x="124" y="327"/>
                    </a:cubicBezTo>
                    <a:cubicBezTo>
                      <a:pt x="205" y="327"/>
                      <a:pt x="205" y="327"/>
                      <a:pt x="205" y="327"/>
                    </a:cubicBezTo>
                    <a:cubicBezTo>
                      <a:pt x="205" y="291"/>
                      <a:pt x="205" y="291"/>
                      <a:pt x="205" y="291"/>
                    </a:cubicBezTo>
                    <a:cubicBezTo>
                      <a:pt x="223" y="285"/>
                      <a:pt x="238" y="276"/>
                      <a:pt x="252" y="264"/>
                    </a:cubicBezTo>
                    <a:cubicBezTo>
                      <a:pt x="283" y="282"/>
                      <a:pt x="283" y="282"/>
                      <a:pt x="283" y="282"/>
                    </a:cubicBezTo>
                    <a:cubicBezTo>
                      <a:pt x="324" y="212"/>
                      <a:pt x="324" y="212"/>
                      <a:pt x="324" y="212"/>
                    </a:cubicBezTo>
                    <a:cubicBezTo>
                      <a:pt x="294" y="194"/>
                      <a:pt x="294" y="194"/>
                      <a:pt x="294" y="194"/>
                    </a:cubicBezTo>
                    <a:cubicBezTo>
                      <a:pt x="297" y="184"/>
                      <a:pt x="298" y="173"/>
                      <a:pt x="298" y="162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2"/>
                </a:solidFill>
                <a:prstDash val="solid"/>
                <a:miter lim="800000"/>
              </a:ln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882" dirty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"/>
                </a:endParaRPr>
              </a:p>
            </p:txBody>
          </p:sp>
        </p:grpSp>
        <p:grpSp>
          <p:nvGrpSpPr>
            <p:cNvPr id="272" name="Group 271">
              <a:extLst>
                <a:ext uri="{FF2B5EF4-FFF2-40B4-BE49-F238E27FC236}">
                  <a16:creationId xmlns:a16="http://schemas.microsoft.com/office/drawing/2014/main" id="{2E359A57-19B3-43D4-97C4-A8C59AA47825}"/>
                </a:ext>
              </a:extLst>
            </p:cNvPr>
            <p:cNvGrpSpPr/>
            <p:nvPr/>
          </p:nvGrpSpPr>
          <p:grpSpPr>
            <a:xfrm>
              <a:off x="8249297" y="3399195"/>
              <a:ext cx="849131" cy="627807"/>
              <a:chOff x="10902845" y="2693238"/>
              <a:chExt cx="644231" cy="476314"/>
            </a:xfrm>
          </p:grpSpPr>
          <p:sp>
            <p:nvSpPr>
              <p:cNvPr id="273" name="Freeform 146">
                <a:extLst>
                  <a:ext uri="{FF2B5EF4-FFF2-40B4-BE49-F238E27FC236}">
                    <a16:creationId xmlns:a16="http://schemas.microsoft.com/office/drawing/2014/main" id="{B4462F19-E371-4BB6-AB3C-09EFE5F88B1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902845" y="2693238"/>
                <a:ext cx="644231" cy="407997"/>
              </a:xfrm>
              <a:custGeom>
                <a:avLst/>
                <a:gdLst>
                  <a:gd name="connsiteX0" fmla="*/ 490507 w 878349"/>
                  <a:gd name="connsiteY0" fmla="*/ 0 h 545581"/>
                  <a:gd name="connsiteX1" fmla="*/ 755129 w 878349"/>
                  <a:gd name="connsiteY1" fmla="*/ 264622 h 545581"/>
                  <a:gd name="connsiteX2" fmla="*/ 753041 w 878349"/>
                  <a:gd name="connsiteY2" fmla="*/ 285331 h 545581"/>
                  <a:gd name="connsiteX3" fmla="*/ 798544 w 878349"/>
                  <a:gd name="connsiteY3" fmla="*/ 294518 h 545581"/>
                  <a:gd name="connsiteX4" fmla="*/ 878349 w 878349"/>
                  <a:gd name="connsiteY4" fmla="*/ 414915 h 545581"/>
                  <a:gd name="connsiteX5" fmla="*/ 798544 w 878349"/>
                  <a:gd name="connsiteY5" fmla="*/ 535313 h 545581"/>
                  <a:gd name="connsiteX6" fmla="*/ 759827 w 878349"/>
                  <a:gd name="connsiteY6" fmla="*/ 543129 h 545581"/>
                  <a:gd name="connsiteX7" fmla="*/ 753908 w 878349"/>
                  <a:gd name="connsiteY7" fmla="*/ 545581 h 545581"/>
                  <a:gd name="connsiteX8" fmla="*/ 747683 w 878349"/>
                  <a:gd name="connsiteY8" fmla="*/ 545581 h 545581"/>
                  <a:gd name="connsiteX9" fmla="*/ 190471 w 878349"/>
                  <a:gd name="connsiteY9" fmla="*/ 545581 h 545581"/>
                  <a:gd name="connsiteX10" fmla="*/ 166602 w 878349"/>
                  <a:gd name="connsiteY10" fmla="*/ 545581 h 545581"/>
                  <a:gd name="connsiteX11" fmla="*/ 158924 w 878349"/>
                  <a:gd name="connsiteY11" fmla="*/ 542401 h 545581"/>
                  <a:gd name="connsiteX12" fmla="*/ 152084 w 878349"/>
                  <a:gd name="connsiteY12" fmla="*/ 541712 h 545581"/>
                  <a:gd name="connsiteX13" fmla="*/ 0 w 878349"/>
                  <a:gd name="connsiteY13" fmla="*/ 355110 h 545581"/>
                  <a:gd name="connsiteX14" fmla="*/ 190471 w 878349"/>
                  <a:gd name="connsiteY14" fmla="*/ 164639 h 545581"/>
                  <a:gd name="connsiteX15" fmla="*/ 228858 w 878349"/>
                  <a:gd name="connsiteY15" fmla="*/ 168509 h 545581"/>
                  <a:gd name="connsiteX16" fmla="*/ 244320 w 878349"/>
                  <a:gd name="connsiteY16" fmla="*/ 173309 h 545581"/>
                  <a:gd name="connsiteX17" fmla="*/ 246680 w 878349"/>
                  <a:gd name="connsiteY17" fmla="*/ 161619 h 545581"/>
                  <a:gd name="connsiteX18" fmla="*/ 490507 w 878349"/>
                  <a:gd name="connsiteY18" fmla="*/ 0 h 545581"/>
                  <a:gd name="connsiteX0" fmla="*/ 490507 w 878349"/>
                  <a:gd name="connsiteY0" fmla="*/ 0 h 545581"/>
                  <a:gd name="connsiteX1" fmla="*/ 755129 w 878349"/>
                  <a:gd name="connsiteY1" fmla="*/ 264622 h 545581"/>
                  <a:gd name="connsiteX2" fmla="*/ 753041 w 878349"/>
                  <a:gd name="connsiteY2" fmla="*/ 285331 h 545581"/>
                  <a:gd name="connsiteX3" fmla="*/ 798544 w 878349"/>
                  <a:gd name="connsiteY3" fmla="*/ 294518 h 545581"/>
                  <a:gd name="connsiteX4" fmla="*/ 878349 w 878349"/>
                  <a:gd name="connsiteY4" fmla="*/ 414915 h 545581"/>
                  <a:gd name="connsiteX5" fmla="*/ 798544 w 878349"/>
                  <a:gd name="connsiteY5" fmla="*/ 535313 h 545581"/>
                  <a:gd name="connsiteX6" fmla="*/ 759827 w 878349"/>
                  <a:gd name="connsiteY6" fmla="*/ 543129 h 545581"/>
                  <a:gd name="connsiteX7" fmla="*/ 753908 w 878349"/>
                  <a:gd name="connsiteY7" fmla="*/ 545581 h 545581"/>
                  <a:gd name="connsiteX8" fmla="*/ 747683 w 878349"/>
                  <a:gd name="connsiteY8" fmla="*/ 545581 h 545581"/>
                  <a:gd name="connsiteX9" fmla="*/ 190471 w 878349"/>
                  <a:gd name="connsiteY9" fmla="*/ 545581 h 545581"/>
                  <a:gd name="connsiteX10" fmla="*/ 166602 w 878349"/>
                  <a:gd name="connsiteY10" fmla="*/ 545581 h 545581"/>
                  <a:gd name="connsiteX11" fmla="*/ 158924 w 878349"/>
                  <a:gd name="connsiteY11" fmla="*/ 542401 h 545581"/>
                  <a:gd name="connsiteX12" fmla="*/ 152084 w 878349"/>
                  <a:gd name="connsiteY12" fmla="*/ 541712 h 545581"/>
                  <a:gd name="connsiteX13" fmla="*/ 0 w 878349"/>
                  <a:gd name="connsiteY13" fmla="*/ 355110 h 545581"/>
                  <a:gd name="connsiteX14" fmla="*/ 190471 w 878349"/>
                  <a:gd name="connsiteY14" fmla="*/ 164639 h 545581"/>
                  <a:gd name="connsiteX15" fmla="*/ 228858 w 878349"/>
                  <a:gd name="connsiteY15" fmla="*/ 168509 h 545581"/>
                  <a:gd name="connsiteX16" fmla="*/ 244320 w 878349"/>
                  <a:gd name="connsiteY16" fmla="*/ 173309 h 545581"/>
                  <a:gd name="connsiteX17" fmla="*/ 490507 w 878349"/>
                  <a:gd name="connsiteY17" fmla="*/ 0 h 545581"/>
                  <a:gd name="connsiteX0" fmla="*/ 490507 w 878349"/>
                  <a:gd name="connsiteY0" fmla="*/ 0 h 545581"/>
                  <a:gd name="connsiteX1" fmla="*/ 755129 w 878349"/>
                  <a:gd name="connsiteY1" fmla="*/ 264622 h 545581"/>
                  <a:gd name="connsiteX2" fmla="*/ 753041 w 878349"/>
                  <a:gd name="connsiteY2" fmla="*/ 285331 h 545581"/>
                  <a:gd name="connsiteX3" fmla="*/ 798544 w 878349"/>
                  <a:gd name="connsiteY3" fmla="*/ 294518 h 545581"/>
                  <a:gd name="connsiteX4" fmla="*/ 878349 w 878349"/>
                  <a:gd name="connsiteY4" fmla="*/ 414915 h 545581"/>
                  <a:gd name="connsiteX5" fmla="*/ 798544 w 878349"/>
                  <a:gd name="connsiteY5" fmla="*/ 535313 h 545581"/>
                  <a:gd name="connsiteX6" fmla="*/ 759827 w 878349"/>
                  <a:gd name="connsiteY6" fmla="*/ 543129 h 545581"/>
                  <a:gd name="connsiteX7" fmla="*/ 753908 w 878349"/>
                  <a:gd name="connsiteY7" fmla="*/ 545581 h 545581"/>
                  <a:gd name="connsiteX8" fmla="*/ 747683 w 878349"/>
                  <a:gd name="connsiteY8" fmla="*/ 545581 h 545581"/>
                  <a:gd name="connsiteX9" fmla="*/ 190471 w 878349"/>
                  <a:gd name="connsiteY9" fmla="*/ 545581 h 545581"/>
                  <a:gd name="connsiteX10" fmla="*/ 166602 w 878349"/>
                  <a:gd name="connsiteY10" fmla="*/ 545581 h 545581"/>
                  <a:gd name="connsiteX11" fmla="*/ 158924 w 878349"/>
                  <a:gd name="connsiteY11" fmla="*/ 542401 h 545581"/>
                  <a:gd name="connsiteX12" fmla="*/ 152084 w 878349"/>
                  <a:gd name="connsiteY12" fmla="*/ 541712 h 545581"/>
                  <a:gd name="connsiteX13" fmla="*/ 0 w 878349"/>
                  <a:gd name="connsiteY13" fmla="*/ 355110 h 545581"/>
                  <a:gd name="connsiteX14" fmla="*/ 190471 w 878349"/>
                  <a:gd name="connsiteY14" fmla="*/ 164639 h 545581"/>
                  <a:gd name="connsiteX15" fmla="*/ 228858 w 878349"/>
                  <a:gd name="connsiteY15" fmla="*/ 168509 h 545581"/>
                  <a:gd name="connsiteX16" fmla="*/ 244320 w 878349"/>
                  <a:gd name="connsiteY16" fmla="*/ 173309 h 545581"/>
                  <a:gd name="connsiteX17" fmla="*/ 490507 w 878349"/>
                  <a:gd name="connsiteY17" fmla="*/ 0 h 545581"/>
                  <a:gd name="connsiteX0" fmla="*/ 490507 w 878349"/>
                  <a:gd name="connsiteY0" fmla="*/ 0 h 545581"/>
                  <a:gd name="connsiteX1" fmla="*/ 755129 w 878349"/>
                  <a:gd name="connsiteY1" fmla="*/ 264622 h 545581"/>
                  <a:gd name="connsiteX2" fmla="*/ 753041 w 878349"/>
                  <a:gd name="connsiteY2" fmla="*/ 285331 h 545581"/>
                  <a:gd name="connsiteX3" fmla="*/ 798544 w 878349"/>
                  <a:gd name="connsiteY3" fmla="*/ 294518 h 545581"/>
                  <a:gd name="connsiteX4" fmla="*/ 878349 w 878349"/>
                  <a:gd name="connsiteY4" fmla="*/ 414915 h 545581"/>
                  <a:gd name="connsiteX5" fmla="*/ 798544 w 878349"/>
                  <a:gd name="connsiteY5" fmla="*/ 535313 h 545581"/>
                  <a:gd name="connsiteX6" fmla="*/ 759827 w 878349"/>
                  <a:gd name="connsiteY6" fmla="*/ 543129 h 545581"/>
                  <a:gd name="connsiteX7" fmla="*/ 753908 w 878349"/>
                  <a:gd name="connsiteY7" fmla="*/ 545581 h 545581"/>
                  <a:gd name="connsiteX8" fmla="*/ 747683 w 878349"/>
                  <a:gd name="connsiteY8" fmla="*/ 545581 h 545581"/>
                  <a:gd name="connsiteX9" fmla="*/ 190471 w 878349"/>
                  <a:gd name="connsiteY9" fmla="*/ 545581 h 545581"/>
                  <a:gd name="connsiteX10" fmla="*/ 166602 w 878349"/>
                  <a:gd name="connsiteY10" fmla="*/ 545581 h 545581"/>
                  <a:gd name="connsiteX11" fmla="*/ 158924 w 878349"/>
                  <a:gd name="connsiteY11" fmla="*/ 542401 h 545581"/>
                  <a:gd name="connsiteX12" fmla="*/ 152084 w 878349"/>
                  <a:gd name="connsiteY12" fmla="*/ 541712 h 545581"/>
                  <a:gd name="connsiteX13" fmla="*/ 0 w 878349"/>
                  <a:gd name="connsiteY13" fmla="*/ 355110 h 545581"/>
                  <a:gd name="connsiteX14" fmla="*/ 190471 w 878349"/>
                  <a:gd name="connsiteY14" fmla="*/ 164639 h 545581"/>
                  <a:gd name="connsiteX15" fmla="*/ 228858 w 878349"/>
                  <a:gd name="connsiteY15" fmla="*/ 168509 h 545581"/>
                  <a:gd name="connsiteX16" fmla="*/ 244320 w 878349"/>
                  <a:gd name="connsiteY16" fmla="*/ 173309 h 545581"/>
                  <a:gd name="connsiteX17" fmla="*/ 490507 w 878349"/>
                  <a:gd name="connsiteY17" fmla="*/ 0 h 545581"/>
                  <a:gd name="connsiteX0" fmla="*/ 490507 w 878349"/>
                  <a:gd name="connsiteY0" fmla="*/ 12 h 545593"/>
                  <a:gd name="connsiteX1" fmla="*/ 755129 w 878349"/>
                  <a:gd name="connsiteY1" fmla="*/ 264634 h 545593"/>
                  <a:gd name="connsiteX2" fmla="*/ 753041 w 878349"/>
                  <a:gd name="connsiteY2" fmla="*/ 285343 h 545593"/>
                  <a:gd name="connsiteX3" fmla="*/ 798544 w 878349"/>
                  <a:gd name="connsiteY3" fmla="*/ 294530 h 545593"/>
                  <a:gd name="connsiteX4" fmla="*/ 878349 w 878349"/>
                  <a:gd name="connsiteY4" fmla="*/ 414927 h 545593"/>
                  <a:gd name="connsiteX5" fmla="*/ 798544 w 878349"/>
                  <a:gd name="connsiteY5" fmla="*/ 535325 h 545593"/>
                  <a:gd name="connsiteX6" fmla="*/ 759827 w 878349"/>
                  <a:gd name="connsiteY6" fmla="*/ 543141 h 545593"/>
                  <a:gd name="connsiteX7" fmla="*/ 753908 w 878349"/>
                  <a:gd name="connsiteY7" fmla="*/ 545593 h 545593"/>
                  <a:gd name="connsiteX8" fmla="*/ 747683 w 878349"/>
                  <a:gd name="connsiteY8" fmla="*/ 545593 h 545593"/>
                  <a:gd name="connsiteX9" fmla="*/ 190471 w 878349"/>
                  <a:gd name="connsiteY9" fmla="*/ 545593 h 545593"/>
                  <a:gd name="connsiteX10" fmla="*/ 166602 w 878349"/>
                  <a:gd name="connsiteY10" fmla="*/ 545593 h 545593"/>
                  <a:gd name="connsiteX11" fmla="*/ 158924 w 878349"/>
                  <a:gd name="connsiteY11" fmla="*/ 542413 h 545593"/>
                  <a:gd name="connsiteX12" fmla="*/ 152084 w 878349"/>
                  <a:gd name="connsiteY12" fmla="*/ 541724 h 545593"/>
                  <a:gd name="connsiteX13" fmla="*/ 0 w 878349"/>
                  <a:gd name="connsiteY13" fmla="*/ 355122 h 545593"/>
                  <a:gd name="connsiteX14" fmla="*/ 190471 w 878349"/>
                  <a:gd name="connsiteY14" fmla="*/ 164651 h 545593"/>
                  <a:gd name="connsiteX15" fmla="*/ 228858 w 878349"/>
                  <a:gd name="connsiteY15" fmla="*/ 168521 h 545593"/>
                  <a:gd name="connsiteX16" fmla="*/ 244320 w 878349"/>
                  <a:gd name="connsiteY16" fmla="*/ 173321 h 545593"/>
                  <a:gd name="connsiteX17" fmla="*/ 490507 w 878349"/>
                  <a:gd name="connsiteY17" fmla="*/ 12 h 545593"/>
                  <a:gd name="connsiteX0" fmla="*/ 490507 w 878349"/>
                  <a:gd name="connsiteY0" fmla="*/ 13 h 545594"/>
                  <a:gd name="connsiteX1" fmla="*/ 755129 w 878349"/>
                  <a:gd name="connsiteY1" fmla="*/ 264635 h 545594"/>
                  <a:gd name="connsiteX2" fmla="*/ 753041 w 878349"/>
                  <a:gd name="connsiteY2" fmla="*/ 285344 h 545594"/>
                  <a:gd name="connsiteX3" fmla="*/ 798544 w 878349"/>
                  <a:gd name="connsiteY3" fmla="*/ 294531 h 545594"/>
                  <a:gd name="connsiteX4" fmla="*/ 878349 w 878349"/>
                  <a:gd name="connsiteY4" fmla="*/ 414928 h 545594"/>
                  <a:gd name="connsiteX5" fmla="*/ 798544 w 878349"/>
                  <a:gd name="connsiteY5" fmla="*/ 535326 h 545594"/>
                  <a:gd name="connsiteX6" fmla="*/ 759827 w 878349"/>
                  <a:gd name="connsiteY6" fmla="*/ 543142 h 545594"/>
                  <a:gd name="connsiteX7" fmla="*/ 753908 w 878349"/>
                  <a:gd name="connsiteY7" fmla="*/ 545594 h 545594"/>
                  <a:gd name="connsiteX8" fmla="*/ 747683 w 878349"/>
                  <a:gd name="connsiteY8" fmla="*/ 545594 h 545594"/>
                  <a:gd name="connsiteX9" fmla="*/ 190471 w 878349"/>
                  <a:gd name="connsiteY9" fmla="*/ 545594 h 545594"/>
                  <a:gd name="connsiteX10" fmla="*/ 166602 w 878349"/>
                  <a:gd name="connsiteY10" fmla="*/ 545594 h 545594"/>
                  <a:gd name="connsiteX11" fmla="*/ 158924 w 878349"/>
                  <a:gd name="connsiteY11" fmla="*/ 542414 h 545594"/>
                  <a:gd name="connsiteX12" fmla="*/ 152084 w 878349"/>
                  <a:gd name="connsiteY12" fmla="*/ 541725 h 545594"/>
                  <a:gd name="connsiteX13" fmla="*/ 0 w 878349"/>
                  <a:gd name="connsiteY13" fmla="*/ 355123 h 545594"/>
                  <a:gd name="connsiteX14" fmla="*/ 190471 w 878349"/>
                  <a:gd name="connsiteY14" fmla="*/ 164652 h 545594"/>
                  <a:gd name="connsiteX15" fmla="*/ 228858 w 878349"/>
                  <a:gd name="connsiteY15" fmla="*/ 168522 h 545594"/>
                  <a:gd name="connsiteX16" fmla="*/ 244320 w 878349"/>
                  <a:gd name="connsiteY16" fmla="*/ 173322 h 545594"/>
                  <a:gd name="connsiteX17" fmla="*/ 490507 w 878349"/>
                  <a:gd name="connsiteY17" fmla="*/ 13 h 545594"/>
                  <a:gd name="connsiteX0" fmla="*/ 490507 w 878349"/>
                  <a:gd name="connsiteY0" fmla="*/ 471 h 546052"/>
                  <a:gd name="connsiteX1" fmla="*/ 755129 w 878349"/>
                  <a:gd name="connsiteY1" fmla="*/ 265093 h 546052"/>
                  <a:gd name="connsiteX2" fmla="*/ 753041 w 878349"/>
                  <a:gd name="connsiteY2" fmla="*/ 285802 h 546052"/>
                  <a:gd name="connsiteX3" fmla="*/ 798544 w 878349"/>
                  <a:gd name="connsiteY3" fmla="*/ 294989 h 546052"/>
                  <a:gd name="connsiteX4" fmla="*/ 878349 w 878349"/>
                  <a:gd name="connsiteY4" fmla="*/ 415386 h 546052"/>
                  <a:gd name="connsiteX5" fmla="*/ 798544 w 878349"/>
                  <a:gd name="connsiteY5" fmla="*/ 535784 h 546052"/>
                  <a:gd name="connsiteX6" fmla="*/ 759827 w 878349"/>
                  <a:gd name="connsiteY6" fmla="*/ 543600 h 546052"/>
                  <a:gd name="connsiteX7" fmla="*/ 753908 w 878349"/>
                  <a:gd name="connsiteY7" fmla="*/ 546052 h 546052"/>
                  <a:gd name="connsiteX8" fmla="*/ 747683 w 878349"/>
                  <a:gd name="connsiteY8" fmla="*/ 546052 h 546052"/>
                  <a:gd name="connsiteX9" fmla="*/ 190471 w 878349"/>
                  <a:gd name="connsiteY9" fmla="*/ 546052 h 546052"/>
                  <a:gd name="connsiteX10" fmla="*/ 166602 w 878349"/>
                  <a:gd name="connsiteY10" fmla="*/ 546052 h 546052"/>
                  <a:gd name="connsiteX11" fmla="*/ 158924 w 878349"/>
                  <a:gd name="connsiteY11" fmla="*/ 542872 h 546052"/>
                  <a:gd name="connsiteX12" fmla="*/ 152084 w 878349"/>
                  <a:gd name="connsiteY12" fmla="*/ 542183 h 546052"/>
                  <a:gd name="connsiteX13" fmla="*/ 0 w 878349"/>
                  <a:gd name="connsiteY13" fmla="*/ 355581 h 546052"/>
                  <a:gd name="connsiteX14" fmla="*/ 190471 w 878349"/>
                  <a:gd name="connsiteY14" fmla="*/ 165110 h 546052"/>
                  <a:gd name="connsiteX15" fmla="*/ 228858 w 878349"/>
                  <a:gd name="connsiteY15" fmla="*/ 168980 h 546052"/>
                  <a:gd name="connsiteX16" fmla="*/ 244320 w 878349"/>
                  <a:gd name="connsiteY16" fmla="*/ 173780 h 546052"/>
                  <a:gd name="connsiteX17" fmla="*/ 490507 w 878349"/>
                  <a:gd name="connsiteY17" fmla="*/ 471 h 546052"/>
                  <a:gd name="connsiteX0" fmla="*/ 490507 w 878349"/>
                  <a:gd name="connsiteY0" fmla="*/ 2380 h 547961"/>
                  <a:gd name="connsiteX1" fmla="*/ 753041 w 878349"/>
                  <a:gd name="connsiteY1" fmla="*/ 287711 h 547961"/>
                  <a:gd name="connsiteX2" fmla="*/ 798544 w 878349"/>
                  <a:gd name="connsiteY2" fmla="*/ 296898 h 547961"/>
                  <a:gd name="connsiteX3" fmla="*/ 878349 w 878349"/>
                  <a:gd name="connsiteY3" fmla="*/ 417295 h 547961"/>
                  <a:gd name="connsiteX4" fmla="*/ 798544 w 878349"/>
                  <a:gd name="connsiteY4" fmla="*/ 537693 h 547961"/>
                  <a:gd name="connsiteX5" fmla="*/ 759827 w 878349"/>
                  <a:gd name="connsiteY5" fmla="*/ 545509 h 547961"/>
                  <a:gd name="connsiteX6" fmla="*/ 753908 w 878349"/>
                  <a:gd name="connsiteY6" fmla="*/ 547961 h 547961"/>
                  <a:gd name="connsiteX7" fmla="*/ 747683 w 878349"/>
                  <a:gd name="connsiteY7" fmla="*/ 547961 h 547961"/>
                  <a:gd name="connsiteX8" fmla="*/ 190471 w 878349"/>
                  <a:gd name="connsiteY8" fmla="*/ 547961 h 547961"/>
                  <a:gd name="connsiteX9" fmla="*/ 166602 w 878349"/>
                  <a:gd name="connsiteY9" fmla="*/ 547961 h 547961"/>
                  <a:gd name="connsiteX10" fmla="*/ 158924 w 878349"/>
                  <a:gd name="connsiteY10" fmla="*/ 544781 h 547961"/>
                  <a:gd name="connsiteX11" fmla="*/ 152084 w 878349"/>
                  <a:gd name="connsiteY11" fmla="*/ 544092 h 547961"/>
                  <a:gd name="connsiteX12" fmla="*/ 0 w 878349"/>
                  <a:gd name="connsiteY12" fmla="*/ 357490 h 547961"/>
                  <a:gd name="connsiteX13" fmla="*/ 190471 w 878349"/>
                  <a:gd name="connsiteY13" fmla="*/ 167019 h 547961"/>
                  <a:gd name="connsiteX14" fmla="*/ 228858 w 878349"/>
                  <a:gd name="connsiteY14" fmla="*/ 170889 h 547961"/>
                  <a:gd name="connsiteX15" fmla="*/ 244320 w 878349"/>
                  <a:gd name="connsiteY15" fmla="*/ 175689 h 547961"/>
                  <a:gd name="connsiteX16" fmla="*/ 490507 w 878349"/>
                  <a:gd name="connsiteY16" fmla="*/ 2380 h 547961"/>
                  <a:gd name="connsiteX0" fmla="*/ 490507 w 878349"/>
                  <a:gd name="connsiteY0" fmla="*/ 30 h 545611"/>
                  <a:gd name="connsiteX1" fmla="*/ 753041 w 878349"/>
                  <a:gd name="connsiteY1" fmla="*/ 285361 h 545611"/>
                  <a:gd name="connsiteX2" fmla="*/ 798544 w 878349"/>
                  <a:gd name="connsiteY2" fmla="*/ 294548 h 545611"/>
                  <a:gd name="connsiteX3" fmla="*/ 878349 w 878349"/>
                  <a:gd name="connsiteY3" fmla="*/ 414945 h 545611"/>
                  <a:gd name="connsiteX4" fmla="*/ 798544 w 878349"/>
                  <a:gd name="connsiteY4" fmla="*/ 535343 h 545611"/>
                  <a:gd name="connsiteX5" fmla="*/ 759827 w 878349"/>
                  <a:gd name="connsiteY5" fmla="*/ 543159 h 545611"/>
                  <a:gd name="connsiteX6" fmla="*/ 753908 w 878349"/>
                  <a:gd name="connsiteY6" fmla="*/ 545611 h 545611"/>
                  <a:gd name="connsiteX7" fmla="*/ 747683 w 878349"/>
                  <a:gd name="connsiteY7" fmla="*/ 545611 h 545611"/>
                  <a:gd name="connsiteX8" fmla="*/ 190471 w 878349"/>
                  <a:gd name="connsiteY8" fmla="*/ 545611 h 545611"/>
                  <a:gd name="connsiteX9" fmla="*/ 166602 w 878349"/>
                  <a:gd name="connsiteY9" fmla="*/ 545611 h 545611"/>
                  <a:gd name="connsiteX10" fmla="*/ 158924 w 878349"/>
                  <a:gd name="connsiteY10" fmla="*/ 542431 h 545611"/>
                  <a:gd name="connsiteX11" fmla="*/ 152084 w 878349"/>
                  <a:gd name="connsiteY11" fmla="*/ 541742 h 545611"/>
                  <a:gd name="connsiteX12" fmla="*/ 0 w 878349"/>
                  <a:gd name="connsiteY12" fmla="*/ 355140 h 545611"/>
                  <a:gd name="connsiteX13" fmla="*/ 190471 w 878349"/>
                  <a:gd name="connsiteY13" fmla="*/ 164669 h 545611"/>
                  <a:gd name="connsiteX14" fmla="*/ 228858 w 878349"/>
                  <a:gd name="connsiteY14" fmla="*/ 168539 h 545611"/>
                  <a:gd name="connsiteX15" fmla="*/ 244320 w 878349"/>
                  <a:gd name="connsiteY15" fmla="*/ 173339 h 545611"/>
                  <a:gd name="connsiteX16" fmla="*/ 490507 w 878349"/>
                  <a:gd name="connsiteY16" fmla="*/ 30 h 545611"/>
                  <a:gd name="connsiteX0" fmla="*/ 490507 w 878349"/>
                  <a:gd name="connsiteY0" fmla="*/ 30 h 545611"/>
                  <a:gd name="connsiteX1" fmla="*/ 753041 w 878349"/>
                  <a:gd name="connsiteY1" fmla="*/ 285361 h 545611"/>
                  <a:gd name="connsiteX2" fmla="*/ 798544 w 878349"/>
                  <a:gd name="connsiteY2" fmla="*/ 294548 h 545611"/>
                  <a:gd name="connsiteX3" fmla="*/ 878349 w 878349"/>
                  <a:gd name="connsiteY3" fmla="*/ 414945 h 545611"/>
                  <a:gd name="connsiteX4" fmla="*/ 798544 w 878349"/>
                  <a:gd name="connsiteY4" fmla="*/ 535343 h 545611"/>
                  <a:gd name="connsiteX5" fmla="*/ 759827 w 878349"/>
                  <a:gd name="connsiteY5" fmla="*/ 543159 h 545611"/>
                  <a:gd name="connsiteX6" fmla="*/ 753908 w 878349"/>
                  <a:gd name="connsiteY6" fmla="*/ 545611 h 545611"/>
                  <a:gd name="connsiteX7" fmla="*/ 747683 w 878349"/>
                  <a:gd name="connsiteY7" fmla="*/ 545611 h 545611"/>
                  <a:gd name="connsiteX8" fmla="*/ 190471 w 878349"/>
                  <a:gd name="connsiteY8" fmla="*/ 545611 h 545611"/>
                  <a:gd name="connsiteX9" fmla="*/ 166602 w 878349"/>
                  <a:gd name="connsiteY9" fmla="*/ 545611 h 545611"/>
                  <a:gd name="connsiteX10" fmla="*/ 158924 w 878349"/>
                  <a:gd name="connsiteY10" fmla="*/ 542431 h 545611"/>
                  <a:gd name="connsiteX11" fmla="*/ 152084 w 878349"/>
                  <a:gd name="connsiteY11" fmla="*/ 541742 h 545611"/>
                  <a:gd name="connsiteX12" fmla="*/ 0 w 878349"/>
                  <a:gd name="connsiteY12" fmla="*/ 355140 h 545611"/>
                  <a:gd name="connsiteX13" fmla="*/ 190471 w 878349"/>
                  <a:gd name="connsiteY13" fmla="*/ 164669 h 545611"/>
                  <a:gd name="connsiteX14" fmla="*/ 228858 w 878349"/>
                  <a:gd name="connsiteY14" fmla="*/ 168539 h 545611"/>
                  <a:gd name="connsiteX15" fmla="*/ 244320 w 878349"/>
                  <a:gd name="connsiteY15" fmla="*/ 173339 h 545611"/>
                  <a:gd name="connsiteX16" fmla="*/ 490507 w 878349"/>
                  <a:gd name="connsiteY16" fmla="*/ 30 h 545611"/>
                  <a:gd name="connsiteX0" fmla="*/ 490507 w 878349"/>
                  <a:gd name="connsiteY0" fmla="*/ 24 h 545605"/>
                  <a:gd name="connsiteX1" fmla="*/ 753041 w 878349"/>
                  <a:gd name="connsiteY1" fmla="*/ 285355 h 545605"/>
                  <a:gd name="connsiteX2" fmla="*/ 798544 w 878349"/>
                  <a:gd name="connsiteY2" fmla="*/ 294542 h 545605"/>
                  <a:gd name="connsiteX3" fmla="*/ 878349 w 878349"/>
                  <a:gd name="connsiteY3" fmla="*/ 414939 h 545605"/>
                  <a:gd name="connsiteX4" fmla="*/ 798544 w 878349"/>
                  <a:gd name="connsiteY4" fmla="*/ 535337 h 545605"/>
                  <a:gd name="connsiteX5" fmla="*/ 759827 w 878349"/>
                  <a:gd name="connsiteY5" fmla="*/ 543153 h 545605"/>
                  <a:gd name="connsiteX6" fmla="*/ 753908 w 878349"/>
                  <a:gd name="connsiteY6" fmla="*/ 545605 h 545605"/>
                  <a:gd name="connsiteX7" fmla="*/ 747683 w 878349"/>
                  <a:gd name="connsiteY7" fmla="*/ 545605 h 545605"/>
                  <a:gd name="connsiteX8" fmla="*/ 190471 w 878349"/>
                  <a:gd name="connsiteY8" fmla="*/ 545605 h 545605"/>
                  <a:gd name="connsiteX9" fmla="*/ 166602 w 878349"/>
                  <a:gd name="connsiteY9" fmla="*/ 545605 h 545605"/>
                  <a:gd name="connsiteX10" fmla="*/ 158924 w 878349"/>
                  <a:gd name="connsiteY10" fmla="*/ 542425 h 545605"/>
                  <a:gd name="connsiteX11" fmla="*/ 152084 w 878349"/>
                  <a:gd name="connsiteY11" fmla="*/ 541736 h 545605"/>
                  <a:gd name="connsiteX12" fmla="*/ 0 w 878349"/>
                  <a:gd name="connsiteY12" fmla="*/ 355134 h 545605"/>
                  <a:gd name="connsiteX13" fmla="*/ 190471 w 878349"/>
                  <a:gd name="connsiteY13" fmla="*/ 164663 h 545605"/>
                  <a:gd name="connsiteX14" fmla="*/ 228858 w 878349"/>
                  <a:gd name="connsiteY14" fmla="*/ 168533 h 545605"/>
                  <a:gd name="connsiteX15" fmla="*/ 244320 w 878349"/>
                  <a:gd name="connsiteY15" fmla="*/ 173333 h 545605"/>
                  <a:gd name="connsiteX16" fmla="*/ 490507 w 878349"/>
                  <a:gd name="connsiteY16" fmla="*/ 24 h 545605"/>
                  <a:gd name="connsiteX0" fmla="*/ 490507 w 878349"/>
                  <a:gd name="connsiteY0" fmla="*/ 24 h 545605"/>
                  <a:gd name="connsiteX1" fmla="*/ 753041 w 878349"/>
                  <a:gd name="connsiteY1" fmla="*/ 285355 h 545605"/>
                  <a:gd name="connsiteX2" fmla="*/ 798544 w 878349"/>
                  <a:gd name="connsiteY2" fmla="*/ 294542 h 545605"/>
                  <a:gd name="connsiteX3" fmla="*/ 878349 w 878349"/>
                  <a:gd name="connsiteY3" fmla="*/ 414939 h 545605"/>
                  <a:gd name="connsiteX4" fmla="*/ 798544 w 878349"/>
                  <a:gd name="connsiteY4" fmla="*/ 535337 h 545605"/>
                  <a:gd name="connsiteX5" fmla="*/ 759827 w 878349"/>
                  <a:gd name="connsiteY5" fmla="*/ 543153 h 545605"/>
                  <a:gd name="connsiteX6" fmla="*/ 753908 w 878349"/>
                  <a:gd name="connsiteY6" fmla="*/ 545605 h 545605"/>
                  <a:gd name="connsiteX7" fmla="*/ 747683 w 878349"/>
                  <a:gd name="connsiteY7" fmla="*/ 545605 h 545605"/>
                  <a:gd name="connsiteX8" fmla="*/ 190471 w 878349"/>
                  <a:gd name="connsiteY8" fmla="*/ 545605 h 545605"/>
                  <a:gd name="connsiteX9" fmla="*/ 166602 w 878349"/>
                  <a:gd name="connsiteY9" fmla="*/ 545605 h 545605"/>
                  <a:gd name="connsiteX10" fmla="*/ 158924 w 878349"/>
                  <a:gd name="connsiteY10" fmla="*/ 542425 h 545605"/>
                  <a:gd name="connsiteX11" fmla="*/ 152084 w 878349"/>
                  <a:gd name="connsiteY11" fmla="*/ 541736 h 545605"/>
                  <a:gd name="connsiteX12" fmla="*/ 0 w 878349"/>
                  <a:gd name="connsiteY12" fmla="*/ 355134 h 545605"/>
                  <a:gd name="connsiteX13" fmla="*/ 190471 w 878349"/>
                  <a:gd name="connsiteY13" fmla="*/ 164663 h 545605"/>
                  <a:gd name="connsiteX14" fmla="*/ 228858 w 878349"/>
                  <a:gd name="connsiteY14" fmla="*/ 168533 h 545605"/>
                  <a:gd name="connsiteX15" fmla="*/ 244320 w 878349"/>
                  <a:gd name="connsiteY15" fmla="*/ 173333 h 545605"/>
                  <a:gd name="connsiteX16" fmla="*/ 490507 w 878349"/>
                  <a:gd name="connsiteY16" fmla="*/ 24 h 545605"/>
                  <a:gd name="connsiteX0" fmla="*/ 490507 w 878349"/>
                  <a:gd name="connsiteY0" fmla="*/ 24 h 545605"/>
                  <a:gd name="connsiteX1" fmla="*/ 753041 w 878349"/>
                  <a:gd name="connsiteY1" fmla="*/ 285355 h 545605"/>
                  <a:gd name="connsiteX2" fmla="*/ 798544 w 878349"/>
                  <a:gd name="connsiteY2" fmla="*/ 294542 h 545605"/>
                  <a:gd name="connsiteX3" fmla="*/ 878349 w 878349"/>
                  <a:gd name="connsiteY3" fmla="*/ 414939 h 545605"/>
                  <a:gd name="connsiteX4" fmla="*/ 798544 w 878349"/>
                  <a:gd name="connsiteY4" fmla="*/ 535337 h 545605"/>
                  <a:gd name="connsiteX5" fmla="*/ 759827 w 878349"/>
                  <a:gd name="connsiteY5" fmla="*/ 543153 h 545605"/>
                  <a:gd name="connsiteX6" fmla="*/ 753908 w 878349"/>
                  <a:gd name="connsiteY6" fmla="*/ 545605 h 545605"/>
                  <a:gd name="connsiteX7" fmla="*/ 747683 w 878349"/>
                  <a:gd name="connsiteY7" fmla="*/ 545605 h 545605"/>
                  <a:gd name="connsiteX8" fmla="*/ 190471 w 878349"/>
                  <a:gd name="connsiteY8" fmla="*/ 545605 h 545605"/>
                  <a:gd name="connsiteX9" fmla="*/ 166602 w 878349"/>
                  <a:gd name="connsiteY9" fmla="*/ 545605 h 545605"/>
                  <a:gd name="connsiteX10" fmla="*/ 158924 w 878349"/>
                  <a:gd name="connsiteY10" fmla="*/ 542425 h 545605"/>
                  <a:gd name="connsiteX11" fmla="*/ 152084 w 878349"/>
                  <a:gd name="connsiteY11" fmla="*/ 541736 h 545605"/>
                  <a:gd name="connsiteX12" fmla="*/ 0 w 878349"/>
                  <a:gd name="connsiteY12" fmla="*/ 355134 h 545605"/>
                  <a:gd name="connsiteX13" fmla="*/ 190471 w 878349"/>
                  <a:gd name="connsiteY13" fmla="*/ 164663 h 545605"/>
                  <a:gd name="connsiteX14" fmla="*/ 228858 w 878349"/>
                  <a:gd name="connsiteY14" fmla="*/ 168533 h 545605"/>
                  <a:gd name="connsiteX15" fmla="*/ 244320 w 878349"/>
                  <a:gd name="connsiteY15" fmla="*/ 173333 h 545605"/>
                  <a:gd name="connsiteX16" fmla="*/ 490507 w 878349"/>
                  <a:gd name="connsiteY16" fmla="*/ 24 h 545605"/>
                  <a:gd name="connsiteX0" fmla="*/ 526204 w 878349"/>
                  <a:gd name="connsiteY0" fmla="*/ 25 h 542852"/>
                  <a:gd name="connsiteX1" fmla="*/ 753041 w 878349"/>
                  <a:gd name="connsiteY1" fmla="*/ 282602 h 542852"/>
                  <a:gd name="connsiteX2" fmla="*/ 798544 w 878349"/>
                  <a:gd name="connsiteY2" fmla="*/ 291789 h 542852"/>
                  <a:gd name="connsiteX3" fmla="*/ 878349 w 878349"/>
                  <a:gd name="connsiteY3" fmla="*/ 412186 h 542852"/>
                  <a:gd name="connsiteX4" fmla="*/ 798544 w 878349"/>
                  <a:gd name="connsiteY4" fmla="*/ 532584 h 542852"/>
                  <a:gd name="connsiteX5" fmla="*/ 759827 w 878349"/>
                  <a:gd name="connsiteY5" fmla="*/ 540400 h 542852"/>
                  <a:gd name="connsiteX6" fmla="*/ 753908 w 878349"/>
                  <a:gd name="connsiteY6" fmla="*/ 542852 h 542852"/>
                  <a:gd name="connsiteX7" fmla="*/ 747683 w 878349"/>
                  <a:gd name="connsiteY7" fmla="*/ 542852 h 542852"/>
                  <a:gd name="connsiteX8" fmla="*/ 190471 w 878349"/>
                  <a:gd name="connsiteY8" fmla="*/ 542852 h 542852"/>
                  <a:gd name="connsiteX9" fmla="*/ 166602 w 878349"/>
                  <a:gd name="connsiteY9" fmla="*/ 542852 h 542852"/>
                  <a:gd name="connsiteX10" fmla="*/ 158924 w 878349"/>
                  <a:gd name="connsiteY10" fmla="*/ 539672 h 542852"/>
                  <a:gd name="connsiteX11" fmla="*/ 152084 w 878349"/>
                  <a:gd name="connsiteY11" fmla="*/ 538983 h 542852"/>
                  <a:gd name="connsiteX12" fmla="*/ 0 w 878349"/>
                  <a:gd name="connsiteY12" fmla="*/ 352381 h 542852"/>
                  <a:gd name="connsiteX13" fmla="*/ 190471 w 878349"/>
                  <a:gd name="connsiteY13" fmla="*/ 161910 h 542852"/>
                  <a:gd name="connsiteX14" fmla="*/ 228858 w 878349"/>
                  <a:gd name="connsiteY14" fmla="*/ 165780 h 542852"/>
                  <a:gd name="connsiteX15" fmla="*/ 244320 w 878349"/>
                  <a:gd name="connsiteY15" fmla="*/ 170580 h 542852"/>
                  <a:gd name="connsiteX16" fmla="*/ 526204 w 878349"/>
                  <a:gd name="connsiteY16" fmla="*/ 25 h 542852"/>
                  <a:gd name="connsiteX0" fmla="*/ 526204 w 878349"/>
                  <a:gd name="connsiteY0" fmla="*/ 3284 h 546111"/>
                  <a:gd name="connsiteX1" fmla="*/ 753041 w 878349"/>
                  <a:gd name="connsiteY1" fmla="*/ 285861 h 546111"/>
                  <a:gd name="connsiteX2" fmla="*/ 798544 w 878349"/>
                  <a:gd name="connsiteY2" fmla="*/ 295048 h 546111"/>
                  <a:gd name="connsiteX3" fmla="*/ 878349 w 878349"/>
                  <a:gd name="connsiteY3" fmla="*/ 415445 h 546111"/>
                  <a:gd name="connsiteX4" fmla="*/ 798544 w 878349"/>
                  <a:gd name="connsiteY4" fmla="*/ 535843 h 546111"/>
                  <a:gd name="connsiteX5" fmla="*/ 759827 w 878349"/>
                  <a:gd name="connsiteY5" fmla="*/ 543659 h 546111"/>
                  <a:gd name="connsiteX6" fmla="*/ 753908 w 878349"/>
                  <a:gd name="connsiteY6" fmla="*/ 546111 h 546111"/>
                  <a:gd name="connsiteX7" fmla="*/ 747683 w 878349"/>
                  <a:gd name="connsiteY7" fmla="*/ 546111 h 546111"/>
                  <a:gd name="connsiteX8" fmla="*/ 190471 w 878349"/>
                  <a:gd name="connsiteY8" fmla="*/ 546111 h 546111"/>
                  <a:gd name="connsiteX9" fmla="*/ 166602 w 878349"/>
                  <a:gd name="connsiteY9" fmla="*/ 546111 h 546111"/>
                  <a:gd name="connsiteX10" fmla="*/ 158924 w 878349"/>
                  <a:gd name="connsiteY10" fmla="*/ 542931 h 546111"/>
                  <a:gd name="connsiteX11" fmla="*/ 152084 w 878349"/>
                  <a:gd name="connsiteY11" fmla="*/ 542242 h 546111"/>
                  <a:gd name="connsiteX12" fmla="*/ 0 w 878349"/>
                  <a:gd name="connsiteY12" fmla="*/ 355640 h 546111"/>
                  <a:gd name="connsiteX13" fmla="*/ 190471 w 878349"/>
                  <a:gd name="connsiteY13" fmla="*/ 165169 h 546111"/>
                  <a:gd name="connsiteX14" fmla="*/ 228858 w 878349"/>
                  <a:gd name="connsiteY14" fmla="*/ 169039 h 546111"/>
                  <a:gd name="connsiteX15" fmla="*/ 244320 w 878349"/>
                  <a:gd name="connsiteY15" fmla="*/ 173839 h 546111"/>
                  <a:gd name="connsiteX16" fmla="*/ 526204 w 878349"/>
                  <a:gd name="connsiteY16" fmla="*/ 3284 h 546111"/>
                  <a:gd name="connsiteX0" fmla="*/ 526204 w 878349"/>
                  <a:gd name="connsiteY0" fmla="*/ 4488 h 547315"/>
                  <a:gd name="connsiteX1" fmla="*/ 753041 w 878349"/>
                  <a:gd name="connsiteY1" fmla="*/ 287065 h 547315"/>
                  <a:gd name="connsiteX2" fmla="*/ 798544 w 878349"/>
                  <a:gd name="connsiteY2" fmla="*/ 296252 h 547315"/>
                  <a:gd name="connsiteX3" fmla="*/ 878349 w 878349"/>
                  <a:gd name="connsiteY3" fmla="*/ 416649 h 547315"/>
                  <a:gd name="connsiteX4" fmla="*/ 798544 w 878349"/>
                  <a:gd name="connsiteY4" fmla="*/ 537047 h 547315"/>
                  <a:gd name="connsiteX5" fmla="*/ 759827 w 878349"/>
                  <a:gd name="connsiteY5" fmla="*/ 544863 h 547315"/>
                  <a:gd name="connsiteX6" fmla="*/ 753908 w 878349"/>
                  <a:gd name="connsiteY6" fmla="*/ 547315 h 547315"/>
                  <a:gd name="connsiteX7" fmla="*/ 747683 w 878349"/>
                  <a:gd name="connsiteY7" fmla="*/ 547315 h 547315"/>
                  <a:gd name="connsiteX8" fmla="*/ 190471 w 878349"/>
                  <a:gd name="connsiteY8" fmla="*/ 547315 h 547315"/>
                  <a:gd name="connsiteX9" fmla="*/ 166602 w 878349"/>
                  <a:gd name="connsiteY9" fmla="*/ 547315 h 547315"/>
                  <a:gd name="connsiteX10" fmla="*/ 158924 w 878349"/>
                  <a:gd name="connsiteY10" fmla="*/ 544135 h 547315"/>
                  <a:gd name="connsiteX11" fmla="*/ 152084 w 878349"/>
                  <a:gd name="connsiteY11" fmla="*/ 543446 h 547315"/>
                  <a:gd name="connsiteX12" fmla="*/ 0 w 878349"/>
                  <a:gd name="connsiteY12" fmla="*/ 356844 h 547315"/>
                  <a:gd name="connsiteX13" fmla="*/ 190471 w 878349"/>
                  <a:gd name="connsiteY13" fmla="*/ 166373 h 547315"/>
                  <a:gd name="connsiteX14" fmla="*/ 228858 w 878349"/>
                  <a:gd name="connsiteY14" fmla="*/ 170243 h 547315"/>
                  <a:gd name="connsiteX15" fmla="*/ 244320 w 878349"/>
                  <a:gd name="connsiteY15" fmla="*/ 175043 h 547315"/>
                  <a:gd name="connsiteX16" fmla="*/ 526204 w 878349"/>
                  <a:gd name="connsiteY16" fmla="*/ 4488 h 547315"/>
                  <a:gd name="connsiteX0" fmla="*/ 526204 w 878349"/>
                  <a:gd name="connsiteY0" fmla="*/ 4488 h 547315"/>
                  <a:gd name="connsiteX1" fmla="*/ 753041 w 878349"/>
                  <a:gd name="connsiteY1" fmla="*/ 287065 h 547315"/>
                  <a:gd name="connsiteX2" fmla="*/ 798544 w 878349"/>
                  <a:gd name="connsiteY2" fmla="*/ 296252 h 547315"/>
                  <a:gd name="connsiteX3" fmla="*/ 878349 w 878349"/>
                  <a:gd name="connsiteY3" fmla="*/ 416649 h 547315"/>
                  <a:gd name="connsiteX4" fmla="*/ 798544 w 878349"/>
                  <a:gd name="connsiteY4" fmla="*/ 537047 h 547315"/>
                  <a:gd name="connsiteX5" fmla="*/ 759827 w 878349"/>
                  <a:gd name="connsiteY5" fmla="*/ 544863 h 547315"/>
                  <a:gd name="connsiteX6" fmla="*/ 753908 w 878349"/>
                  <a:gd name="connsiteY6" fmla="*/ 547315 h 547315"/>
                  <a:gd name="connsiteX7" fmla="*/ 747683 w 878349"/>
                  <a:gd name="connsiteY7" fmla="*/ 547315 h 547315"/>
                  <a:gd name="connsiteX8" fmla="*/ 190471 w 878349"/>
                  <a:gd name="connsiteY8" fmla="*/ 547315 h 547315"/>
                  <a:gd name="connsiteX9" fmla="*/ 166602 w 878349"/>
                  <a:gd name="connsiteY9" fmla="*/ 547315 h 547315"/>
                  <a:gd name="connsiteX10" fmla="*/ 158924 w 878349"/>
                  <a:gd name="connsiteY10" fmla="*/ 544135 h 547315"/>
                  <a:gd name="connsiteX11" fmla="*/ 152084 w 878349"/>
                  <a:gd name="connsiteY11" fmla="*/ 543446 h 547315"/>
                  <a:gd name="connsiteX12" fmla="*/ 0 w 878349"/>
                  <a:gd name="connsiteY12" fmla="*/ 356844 h 547315"/>
                  <a:gd name="connsiteX13" fmla="*/ 190471 w 878349"/>
                  <a:gd name="connsiteY13" fmla="*/ 166373 h 547315"/>
                  <a:gd name="connsiteX14" fmla="*/ 228858 w 878349"/>
                  <a:gd name="connsiteY14" fmla="*/ 170243 h 547315"/>
                  <a:gd name="connsiteX15" fmla="*/ 244320 w 878349"/>
                  <a:gd name="connsiteY15" fmla="*/ 175043 h 547315"/>
                  <a:gd name="connsiteX16" fmla="*/ 526204 w 878349"/>
                  <a:gd name="connsiteY16" fmla="*/ 4488 h 547315"/>
                  <a:gd name="connsiteX0" fmla="*/ 526204 w 878349"/>
                  <a:gd name="connsiteY0" fmla="*/ 4488 h 547315"/>
                  <a:gd name="connsiteX1" fmla="*/ 753041 w 878349"/>
                  <a:gd name="connsiteY1" fmla="*/ 287065 h 547315"/>
                  <a:gd name="connsiteX2" fmla="*/ 798544 w 878349"/>
                  <a:gd name="connsiteY2" fmla="*/ 296252 h 547315"/>
                  <a:gd name="connsiteX3" fmla="*/ 878349 w 878349"/>
                  <a:gd name="connsiteY3" fmla="*/ 416649 h 547315"/>
                  <a:gd name="connsiteX4" fmla="*/ 798544 w 878349"/>
                  <a:gd name="connsiteY4" fmla="*/ 537047 h 547315"/>
                  <a:gd name="connsiteX5" fmla="*/ 759827 w 878349"/>
                  <a:gd name="connsiteY5" fmla="*/ 544863 h 547315"/>
                  <a:gd name="connsiteX6" fmla="*/ 753908 w 878349"/>
                  <a:gd name="connsiteY6" fmla="*/ 547315 h 547315"/>
                  <a:gd name="connsiteX7" fmla="*/ 747683 w 878349"/>
                  <a:gd name="connsiteY7" fmla="*/ 547315 h 547315"/>
                  <a:gd name="connsiteX8" fmla="*/ 190471 w 878349"/>
                  <a:gd name="connsiteY8" fmla="*/ 547315 h 547315"/>
                  <a:gd name="connsiteX9" fmla="*/ 166602 w 878349"/>
                  <a:gd name="connsiteY9" fmla="*/ 547315 h 547315"/>
                  <a:gd name="connsiteX10" fmla="*/ 158924 w 878349"/>
                  <a:gd name="connsiteY10" fmla="*/ 544135 h 547315"/>
                  <a:gd name="connsiteX11" fmla="*/ 152084 w 878349"/>
                  <a:gd name="connsiteY11" fmla="*/ 543446 h 547315"/>
                  <a:gd name="connsiteX12" fmla="*/ 0 w 878349"/>
                  <a:gd name="connsiteY12" fmla="*/ 356844 h 547315"/>
                  <a:gd name="connsiteX13" fmla="*/ 190471 w 878349"/>
                  <a:gd name="connsiteY13" fmla="*/ 166373 h 547315"/>
                  <a:gd name="connsiteX14" fmla="*/ 228858 w 878349"/>
                  <a:gd name="connsiteY14" fmla="*/ 170243 h 547315"/>
                  <a:gd name="connsiteX15" fmla="*/ 244320 w 878349"/>
                  <a:gd name="connsiteY15" fmla="*/ 175043 h 547315"/>
                  <a:gd name="connsiteX16" fmla="*/ 526204 w 878349"/>
                  <a:gd name="connsiteY16" fmla="*/ 4488 h 547315"/>
                  <a:gd name="connsiteX0" fmla="*/ 526204 w 878349"/>
                  <a:gd name="connsiteY0" fmla="*/ 912 h 543739"/>
                  <a:gd name="connsiteX1" fmla="*/ 753041 w 878349"/>
                  <a:gd name="connsiteY1" fmla="*/ 283489 h 543739"/>
                  <a:gd name="connsiteX2" fmla="*/ 798544 w 878349"/>
                  <a:gd name="connsiteY2" fmla="*/ 292676 h 543739"/>
                  <a:gd name="connsiteX3" fmla="*/ 878349 w 878349"/>
                  <a:gd name="connsiteY3" fmla="*/ 413073 h 543739"/>
                  <a:gd name="connsiteX4" fmla="*/ 798544 w 878349"/>
                  <a:gd name="connsiteY4" fmla="*/ 533471 h 543739"/>
                  <a:gd name="connsiteX5" fmla="*/ 759827 w 878349"/>
                  <a:gd name="connsiteY5" fmla="*/ 541287 h 543739"/>
                  <a:gd name="connsiteX6" fmla="*/ 753908 w 878349"/>
                  <a:gd name="connsiteY6" fmla="*/ 543739 h 543739"/>
                  <a:gd name="connsiteX7" fmla="*/ 747683 w 878349"/>
                  <a:gd name="connsiteY7" fmla="*/ 543739 h 543739"/>
                  <a:gd name="connsiteX8" fmla="*/ 190471 w 878349"/>
                  <a:gd name="connsiteY8" fmla="*/ 543739 h 543739"/>
                  <a:gd name="connsiteX9" fmla="*/ 166602 w 878349"/>
                  <a:gd name="connsiteY9" fmla="*/ 543739 h 543739"/>
                  <a:gd name="connsiteX10" fmla="*/ 158924 w 878349"/>
                  <a:gd name="connsiteY10" fmla="*/ 540559 h 543739"/>
                  <a:gd name="connsiteX11" fmla="*/ 152084 w 878349"/>
                  <a:gd name="connsiteY11" fmla="*/ 539870 h 543739"/>
                  <a:gd name="connsiteX12" fmla="*/ 0 w 878349"/>
                  <a:gd name="connsiteY12" fmla="*/ 353268 h 543739"/>
                  <a:gd name="connsiteX13" fmla="*/ 190471 w 878349"/>
                  <a:gd name="connsiteY13" fmla="*/ 162797 h 543739"/>
                  <a:gd name="connsiteX14" fmla="*/ 228858 w 878349"/>
                  <a:gd name="connsiteY14" fmla="*/ 166667 h 543739"/>
                  <a:gd name="connsiteX15" fmla="*/ 244320 w 878349"/>
                  <a:gd name="connsiteY15" fmla="*/ 171467 h 543739"/>
                  <a:gd name="connsiteX16" fmla="*/ 526204 w 878349"/>
                  <a:gd name="connsiteY16" fmla="*/ 912 h 543739"/>
                  <a:gd name="connsiteX0" fmla="*/ 526204 w 878349"/>
                  <a:gd name="connsiteY0" fmla="*/ 2110 h 544937"/>
                  <a:gd name="connsiteX1" fmla="*/ 753041 w 878349"/>
                  <a:gd name="connsiteY1" fmla="*/ 284687 h 544937"/>
                  <a:gd name="connsiteX2" fmla="*/ 798544 w 878349"/>
                  <a:gd name="connsiteY2" fmla="*/ 293874 h 544937"/>
                  <a:gd name="connsiteX3" fmla="*/ 878349 w 878349"/>
                  <a:gd name="connsiteY3" fmla="*/ 414271 h 544937"/>
                  <a:gd name="connsiteX4" fmla="*/ 798544 w 878349"/>
                  <a:gd name="connsiteY4" fmla="*/ 534669 h 544937"/>
                  <a:gd name="connsiteX5" fmla="*/ 759827 w 878349"/>
                  <a:gd name="connsiteY5" fmla="*/ 542485 h 544937"/>
                  <a:gd name="connsiteX6" fmla="*/ 753908 w 878349"/>
                  <a:gd name="connsiteY6" fmla="*/ 544937 h 544937"/>
                  <a:gd name="connsiteX7" fmla="*/ 747683 w 878349"/>
                  <a:gd name="connsiteY7" fmla="*/ 544937 h 544937"/>
                  <a:gd name="connsiteX8" fmla="*/ 190471 w 878349"/>
                  <a:gd name="connsiteY8" fmla="*/ 544937 h 544937"/>
                  <a:gd name="connsiteX9" fmla="*/ 166602 w 878349"/>
                  <a:gd name="connsiteY9" fmla="*/ 544937 h 544937"/>
                  <a:gd name="connsiteX10" fmla="*/ 158924 w 878349"/>
                  <a:gd name="connsiteY10" fmla="*/ 541757 h 544937"/>
                  <a:gd name="connsiteX11" fmla="*/ 152084 w 878349"/>
                  <a:gd name="connsiteY11" fmla="*/ 541068 h 544937"/>
                  <a:gd name="connsiteX12" fmla="*/ 0 w 878349"/>
                  <a:gd name="connsiteY12" fmla="*/ 354466 h 544937"/>
                  <a:gd name="connsiteX13" fmla="*/ 190471 w 878349"/>
                  <a:gd name="connsiteY13" fmla="*/ 163995 h 544937"/>
                  <a:gd name="connsiteX14" fmla="*/ 228858 w 878349"/>
                  <a:gd name="connsiteY14" fmla="*/ 167865 h 544937"/>
                  <a:gd name="connsiteX15" fmla="*/ 244320 w 878349"/>
                  <a:gd name="connsiteY15" fmla="*/ 172665 h 544937"/>
                  <a:gd name="connsiteX16" fmla="*/ 526204 w 878349"/>
                  <a:gd name="connsiteY16" fmla="*/ 2110 h 544937"/>
                  <a:gd name="connsiteX0" fmla="*/ 526204 w 878349"/>
                  <a:gd name="connsiteY0" fmla="*/ 2045 h 544872"/>
                  <a:gd name="connsiteX1" fmla="*/ 753041 w 878349"/>
                  <a:gd name="connsiteY1" fmla="*/ 284622 h 544872"/>
                  <a:gd name="connsiteX2" fmla="*/ 798544 w 878349"/>
                  <a:gd name="connsiteY2" fmla="*/ 293809 h 544872"/>
                  <a:gd name="connsiteX3" fmla="*/ 878349 w 878349"/>
                  <a:gd name="connsiteY3" fmla="*/ 414206 h 544872"/>
                  <a:gd name="connsiteX4" fmla="*/ 798544 w 878349"/>
                  <a:gd name="connsiteY4" fmla="*/ 534604 h 544872"/>
                  <a:gd name="connsiteX5" fmla="*/ 759827 w 878349"/>
                  <a:gd name="connsiteY5" fmla="*/ 542420 h 544872"/>
                  <a:gd name="connsiteX6" fmla="*/ 753908 w 878349"/>
                  <a:gd name="connsiteY6" fmla="*/ 544872 h 544872"/>
                  <a:gd name="connsiteX7" fmla="*/ 747683 w 878349"/>
                  <a:gd name="connsiteY7" fmla="*/ 544872 h 544872"/>
                  <a:gd name="connsiteX8" fmla="*/ 190471 w 878349"/>
                  <a:gd name="connsiteY8" fmla="*/ 544872 h 544872"/>
                  <a:gd name="connsiteX9" fmla="*/ 166602 w 878349"/>
                  <a:gd name="connsiteY9" fmla="*/ 544872 h 544872"/>
                  <a:gd name="connsiteX10" fmla="*/ 158924 w 878349"/>
                  <a:gd name="connsiteY10" fmla="*/ 541692 h 544872"/>
                  <a:gd name="connsiteX11" fmla="*/ 152084 w 878349"/>
                  <a:gd name="connsiteY11" fmla="*/ 541003 h 544872"/>
                  <a:gd name="connsiteX12" fmla="*/ 0 w 878349"/>
                  <a:gd name="connsiteY12" fmla="*/ 354401 h 544872"/>
                  <a:gd name="connsiteX13" fmla="*/ 190471 w 878349"/>
                  <a:gd name="connsiteY13" fmla="*/ 163930 h 544872"/>
                  <a:gd name="connsiteX14" fmla="*/ 228858 w 878349"/>
                  <a:gd name="connsiteY14" fmla="*/ 167800 h 544872"/>
                  <a:gd name="connsiteX15" fmla="*/ 244320 w 878349"/>
                  <a:gd name="connsiteY15" fmla="*/ 172600 h 544872"/>
                  <a:gd name="connsiteX16" fmla="*/ 526204 w 878349"/>
                  <a:gd name="connsiteY16" fmla="*/ 2045 h 544872"/>
                  <a:gd name="connsiteX0" fmla="*/ 526204 w 878349"/>
                  <a:gd name="connsiteY0" fmla="*/ 3099 h 545926"/>
                  <a:gd name="connsiteX1" fmla="*/ 753041 w 878349"/>
                  <a:gd name="connsiteY1" fmla="*/ 285676 h 545926"/>
                  <a:gd name="connsiteX2" fmla="*/ 798544 w 878349"/>
                  <a:gd name="connsiteY2" fmla="*/ 294863 h 545926"/>
                  <a:gd name="connsiteX3" fmla="*/ 878349 w 878349"/>
                  <a:gd name="connsiteY3" fmla="*/ 415260 h 545926"/>
                  <a:gd name="connsiteX4" fmla="*/ 798544 w 878349"/>
                  <a:gd name="connsiteY4" fmla="*/ 535658 h 545926"/>
                  <a:gd name="connsiteX5" fmla="*/ 759827 w 878349"/>
                  <a:gd name="connsiteY5" fmla="*/ 543474 h 545926"/>
                  <a:gd name="connsiteX6" fmla="*/ 753908 w 878349"/>
                  <a:gd name="connsiteY6" fmla="*/ 545926 h 545926"/>
                  <a:gd name="connsiteX7" fmla="*/ 747683 w 878349"/>
                  <a:gd name="connsiteY7" fmla="*/ 545926 h 545926"/>
                  <a:gd name="connsiteX8" fmla="*/ 190471 w 878349"/>
                  <a:gd name="connsiteY8" fmla="*/ 545926 h 545926"/>
                  <a:gd name="connsiteX9" fmla="*/ 166602 w 878349"/>
                  <a:gd name="connsiteY9" fmla="*/ 545926 h 545926"/>
                  <a:gd name="connsiteX10" fmla="*/ 158924 w 878349"/>
                  <a:gd name="connsiteY10" fmla="*/ 542746 h 545926"/>
                  <a:gd name="connsiteX11" fmla="*/ 152084 w 878349"/>
                  <a:gd name="connsiteY11" fmla="*/ 542057 h 545926"/>
                  <a:gd name="connsiteX12" fmla="*/ 0 w 878349"/>
                  <a:gd name="connsiteY12" fmla="*/ 355455 h 545926"/>
                  <a:gd name="connsiteX13" fmla="*/ 190471 w 878349"/>
                  <a:gd name="connsiteY13" fmla="*/ 164984 h 545926"/>
                  <a:gd name="connsiteX14" fmla="*/ 228858 w 878349"/>
                  <a:gd name="connsiteY14" fmla="*/ 168854 h 545926"/>
                  <a:gd name="connsiteX15" fmla="*/ 244320 w 878349"/>
                  <a:gd name="connsiteY15" fmla="*/ 173654 h 545926"/>
                  <a:gd name="connsiteX16" fmla="*/ 526204 w 878349"/>
                  <a:gd name="connsiteY16" fmla="*/ 3099 h 545926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798544 w 878349"/>
                  <a:gd name="connsiteY2" fmla="*/ 294587 h 545650"/>
                  <a:gd name="connsiteX3" fmla="*/ 878349 w 878349"/>
                  <a:gd name="connsiteY3" fmla="*/ 414984 h 545650"/>
                  <a:gd name="connsiteX4" fmla="*/ 798544 w 878349"/>
                  <a:gd name="connsiteY4" fmla="*/ 535382 h 545650"/>
                  <a:gd name="connsiteX5" fmla="*/ 759827 w 878349"/>
                  <a:gd name="connsiteY5" fmla="*/ 543198 h 545650"/>
                  <a:gd name="connsiteX6" fmla="*/ 753908 w 878349"/>
                  <a:gd name="connsiteY6" fmla="*/ 545650 h 545650"/>
                  <a:gd name="connsiteX7" fmla="*/ 747683 w 878349"/>
                  <a:gd name="connsiteY7" fmla="*/ 545650 h 545650"/>
                  <a:gd name="connsiteX8" fmla="*/ 190471 w 878349"/>
                  <a:gd name="connsiteY8" fmla="*/ 545650 h 545650"/>
                  <a:gd name="connsiteX9" fmla="*/ 166602 w 878349"/>
                  <a:gd name="connsiteY9" fmla="*/ 545650 h 545650"/>
                  <a:gd name="connsiteX10" fmla="*/ 158924 w 878349"/>
                  <a:gd name="connsiteY10" fmla="*/ 542470 h 545650"/>
                  <a:gd name="connsiteX11" fmla="*/ 152084 w 878349"/>
                  <a:gd name="connsiteY11" fmla="*/ 541781 h 545650"/>
                  <a:gd name="connsiteX12" fmla="*/ 0 w 878349"/>
                  <a:gd name="connsiteY12" fmla="*/ 355179 h 545650"/>
                  <a:gd name="connsiteX13" fmla="*/ 190471 w 878349"/>
                  <a:gd name="connsiteY13" fmla="*/ 164708 h 545650"/>
                  <a:gd name="connsiteX14" fmla="*/ 228858 w 878349"/>
                  <a:gd name="connsiteY14" fmla="*/ 168578 h 545650"/>
                  <a:gd name="connsiteX15" fmla="*/ 244320 w 878349"/>
                  <a:gd name="connsiteY15" fmla="*/ 173378 h 545650"/>
                  <a:gd name="connsiteX16" fmla="*/ 526204 w 878349"/>
                  <a:gd name="connsiteY16" fmla="*/ 2823 h 545650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878349 w 878349"/>
                  <a:gd name="connsiteY2" fmla="*/ 414984 h 545650"/>
                  <a:gd name="connsiteX3" fmla="*/ 798544 w 878349"/>
                  <a:gd name="connsiteY3" fmla="*/ 535382 h 545650"/>
                  <a:gd name="connsiteX4" fmla="*/ 759827 w 878349"/>
                  <a:gd name="connsiteY4" fmla="*/ 543198 h 545650"/>
                  <a:gd name="connsiteX5" fmla="*/ 753908 w 878349"/>
                  <a:gd name="connsiteY5" fmla="*/ 545650 h 545650"/>
                  <a:gd name="connsiteX6" fmla="*/ 747683 w 878349"/>
                  <a:gd name="connsiteY6" fmla="*/ 545650 h 545650"/>
                  <a:gd name="connsiteX7" fmla="*/ 190471 w 878349"/>
                  <a:gd name="connsiteY7" fmla="*/ 545650 h 545650"/>
                  <a:gd name="connsiteX8" fmla="*/ 166602 w 878349"/>
                  <a:gd name="connsiteY8" fmla="*/ 545650 h 545650"/>
                  <a:gd name="connsiteX9" fmla="*/ 158924 w 878349"/>
                  <a:gd name="connsiteY9" fmla="*/ 542470 h 545650"/>
                  <a:gd name="connsiteX10" fmla="*/ 152084 w 878349"/>
                  <a:gd name="connsiteY10" fmla="*/ 541781 h 545650"/>
                  <a:gd name="connsiteX11" fmla="*/ 0 w 878349"/>
                  <a:gd name="connsiteY11" fmla="*/ 355179 h 545650"/>
                  <a:gd name="connsiteX12" fmla="*/ 190471 w 878349"/>
                  <a:gd name="connsiteY12" fmla="*/ 164708 h 545650"/>
                  <a:gd name="connsiteX13" fmla="*/ 228858 w 878349"/>
                  <a:gd name="connsiteY13" fmla="*/ 168578 h 545650"/>
                  <a:gd name="connsiteX14" fmla="*/ 244320 w 878349"/>
                  <a:gd name="connsiteY14" fmla="*/ 173378 h 545650"/>
                  <a:gd name="connsiteX15" fmla="*/ 526204 w 878349"/>
                  <a:gd name="connsiteY15" fmla="*/ 2823 h 545650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878349 w 878349"/>
                  <a:gd name="connsiteY2" fmla="*/ 414984 h 545650"/>
                  <a:gd name="connsiteX3" fmla="*/ 798544 w 878349"/>
                  <a:gd name="connsiteY3" fmla="*/ 535382 h 545650"/>
                  <a:gd name="connsiteX4" fmla="*/ 759827 w 878349"/>
                  <a:gd name="connsiteY4" fmla="*/ 543198 h 545650"/>
                  <a:gd name="connsiteX5" fmla="*/ 747683 w 878349"/>
                  <a:gd name="connsiteY5" fmla="*/ 545650 h 545650"/>
                  <a:gd name="connsiteX6" fmla="*/ 190471 w 878349"/>
                  <a:gd name="connsiteY6" fmla="*/ 545650 h 545650"/>
                  <a:gd name="connsiteX7" fmla="*/ 166602 w 878349"/>
                  <a:gd name="connsiteY7" fmla="*/ 545650 h 545650"/>
                  <a:gd name="connsiteX8" fmla="*/ 158924 w 878349"/>
                  <a:gd name="connsiteY8" fmla="*/ 542470 h 545650"/>
                  <a:gd name="connsiteX9" fmla="*/ 152084 w 878349"/>
                  <a:gd name="connsiteY9" fmla="*/ 541781 h 545650"/>
                  <a:gd name="connsiteX10" fmla="*/ 0 w 878349"/>
                  <a:gd name="connsiteY10" fmla="*/ 355179 h 545650"/>
                  <a:gd name="connsiteX11" fmla="*/ 190471 w 878349"/>
                  <a:gd name="connsiteY11" fmla="*/ 164708 h 545650"/>
                  <a:gd name="connsiteX12" fmla="*/ 228858 w 878349"/>
                  <a:gd name="connsiteY12" fmla="*/ 168578 h 545650"/>
                  <a:gd name="connsiteX13" fmla="*/ 244320 w 878349"/>
                  <a:gd name="connsiteY13" fmla="*/ 173378 h 545650"/>
                  <a:gd name="connsiteX14" fmla="*/ 526204 w 878349"/>
                  <a:gd name="connsiteY14" fmla="*/ 2823 h 545650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878349 w 878349"/>
                  <a:gd name="connsiteY2" fmla="*/ 414984 h 545650"/>
                  <a:gd name="connsiteX3" fmla="*/ 798544 w 878349"/>
                  <a:gd name="connsiteY3" fmla="*/ 535382 h 545650"/>
                  <a:gd name="connsiteX4" fmla="*/ 747683 w 878349"/>
                  <a:gd name="connsiteY4" fmla="*/ 545650 h 545650"/>
                  <a:gd name="connsiteX5" fmla="*/ 190471 w 878349"/>
                  <a:gd name="connsiteY5" fmla="*/ 545650 h 545650"/>
                  <a:gd name="connsiteX6" fmla="*/ 166602 w 878349"/>
                  <a:gd name="connsiteY6" fmla="*/ 545650 h 545650"/>
                  <a:gd name="connsiteX7" fmla="*/ 158924 w 878349"/>
                  <a:gd name="connsiteY7" fmla="*/ 542470 h 545650"/>
                  <a:gd name="connsiteX8" fmla="*/ 152084 w 878349"/>
                  <a:gd name="connsiteY8" fmla="*/ 541781 h 545650"/>
                  <a:gd name="connsiteX9" fmla="*/ 0 w 878349"/>
                  <a:gd name="connsiteY9" fmla="*/ 355179 h 545650"/>
                  <a:gd name="connsiteX10" fmla="*/ 190471 w 878349"/>
                  <a:gd name="connsiteY10" fmla="*/ 164708 h 545650"/>
                  <a:gd name="connsiteX11" fmla="*/ 228858 w 878349"/>
                  <a:gd name="connsiteY11" fmla="*/ 168578 h 545650"/>
                  <a:gd name="connsiteX12" fmla="*/ 244320 w 878349"/>
                  <a:gd name="connsiteY12" fmla="*/ 173378 h 545650"/>
                  <a:gd name="connsiteX13" fmla="*/ 526204 w 878349"/>
                  <a:gd name="connsiteY13" fmla="*/ 2823 h 545650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878349 w 878349"/>
                  <a:gd name="connsiteY2" fmla="*/ 414984 h 545650"/>
                  <a:gd name="connsiteX3" fmla="*/ 747683 w 878349"/>
                  <a:gd name="connsiteY3" fmla="*/ 545650 h 545650"/>
                  <a:gd name="connsiteX4" fmla="*/ 190471 w 878349"/>
                  <a:gd name="connsiteY4" fmla="*/ 545650 h 545650"/>
                  <a:gd name="connsiteX5" fmla="*/ 166602 w 878349"/>
                  <a:gd name="connsiteY5" fmla="*/ 545650 h 545650"/>
                  <a:gd name="connsiteX6" fmla="*/ 158924 w 878349"/>
                  <a:gd name="connsiteY6" fmla="*/ 542470 h 545650"/>
                  <a:gd name="connsiteX7" fmla="*/ 152084 w 878349"/>
                  <a:gd name="connsiteY7" fmla="*/ 541781 h 545650"/>
                  <a:gd name="connsiteX8" fmla="*/ 0 w 878349"/>
                  <a:gd name="connsiteY8" fmla="*/ 355179 h 545650"/>
                  <a:gd name="connsiteX9" fmla="*/ 190471 w 878349"/>
                  <a:gd name="connsiteY9" fmla="*/ 164708 h 545650"/>
                  <a:gd name="connsiteX10" fmla="*/ 228858 w 878349"/>
                  <a:gd name="connsiteY10" fmla="*/ 168578 h 545650"/>
                  <a:gd name="connsiteX11" fmla="*/ 244320 w 878349"/>
                  <a:gd name="connsiteY11" fmla="*/ 173378 h 545650"/>
                  <a:gd name="connsiteX12" fmla="*/ 526204 w 878349"/>
                  <a:gd name="connsiteY12" fmla="*/ 2823 h 545650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878349 w 878349"/>
                  <a:gd name="connsiteY2" fmla="*/ 414984 h 545650"/>
                  <a:gd name="connsiteX3" fmla="*/ 747683 w 878349"/>
                  <a:gd name="connsiteY3" fmla="*/ 545650 h 545650"/>
                  <a:gd name="connsiteX4" fmla="*/ 190471 w 878349"/>
                  <a:gd name="connsiteY4" fmla="*/ 545650 h 545650"/>
                  <a:gd name="connsiteX5" fmla="*/ 166602 w 878349"/>
                  <a:gd name="connsiteY5" fmla="*/ 545650 h 545650"/>
                  <a:gd name="connsiteX6" fmla="*/ 158924 w 878349"/>
                  <a:gd name="connsiteY6" fmla="*/ 542470 h 545650"/>
                  <a:gd name="connsiteX7" fmla="*/ 152084 w 878349"/>
                  <a:gd name="connsiteY7" fmla="*/ 541781 h 545650"/>
                  <a:gd name="connsiteX8" fmla="*/ 0 w 878349"/>
                  <a:gd name="connsiteY8" fmla="*/ 355179 h 545650"/>
                  <a:gd name="connsiteX9" fmla="*/ 190471 w 878349"/>
                  <a:gd name="connsiteY9" fmla="*/ 164708 h 545650"/>
                  <a:gd name="connsiteX10" fmla="*/ 228858 w 878349"/>
                  <a:gd name="connsiteY10" fmla="*/ 168578 h 545650"/>
                  <a:gd name="connsiteX11" fmla="*/ 244320 w 878349"/>
                  <a:gd name="connsiteY11" fmla="*/ 173378 h 545650"/>
                  <a:gd name="connsiteX12" fmla="*/ 526204 w 878349"/>
                  <a:gd name="connsiteY12" fmla="*/ 2823 h 545650"/>
                  <a:gd name="connsiteX0" fmla="*/ 526204 w 878381"/>
                  <a:gd name="connsiteY0" fmla="*/ 2823 h 545650"/>
                  <a:gd name="connsiteX1" fmla="*/ 753041 w 878381"/>
                  <a:gd name="connsiteY1" fmla="*/ 285400 h 545650"/>
                  <a:gd name="connsiteX2" fmla="*/ 878349 w 878381"/>
                  <a:gd name="connsiteY2" fmla="*/ 414984 h 545650"/>
                  <a:gd name="connsiteX3" fmla="*/ 747683 w 878381"/>
                  <a:gd name="connsiteY3" fmla="*/ 545650 h 545650"/>
                  <a:gd name="connsiteX4" fmla="*/ 190471 w 878381"/>
                  <a:gd name="connsiteY4" fmla="*/ 545650 h 545650"/>
                  <a:gd name="connsiteX5" fmla="*/ 166602 w 878381"/>
                  <a:gd name="connsiteY5" fmla="*/ 545650 h 545650"/>
                  <a:gd name="connsiteX6" fmla="*/ 158924 w 878381"/>
                  <a:gd name="connsiteY6" fmla="*/ 542470 h 545650"/>
                  <a:gd name="connsiteX7" fmla="*/ 152084 w 878381"/>
                  <a:gd name="connsiteY7" fmla="*/ 541781 h 545650"/>
                  <a:gd name="connsiteX8" fmla="*/ 0 w 878381"/>
                  <a:gd name="connsiteY8" fmla="*/ 355179 h 545650"/>
                  <a:gd name="connsiteX9" fmla="*/ 190471 w 878381"/>
                  <a:gd name="connsiteY9" fmla="*/ 164708 h 545650"/>
                  <a:gd name="connsiteX10" fmla="*/ 228858 w 878381"/>
                  <a:gd name="connsiteY10" fmla="*/ 168578 h 545650"/>
                  <a:gd name="connsiteX11" fmla="*/ 244320 w 878381"/>
                  <a:gd name="connsiteY11" fmla="*/ 173378 h 545650"/>
                  <a:gd name="connsiteX12" fmla="*/ 526204 w 878381"/>
                  <a:gd name="connsiteY12" fmla="*/ 2823 h 545650"/>
                  <a:gd name="connsiteX0" fmla="*/ 526204 w 878360"/>
                  <a:gd name="connsiteY0" fmla="*/ 2823 h 545650"/>
                  <a:gd name="connsiteX1" fmla="*/ 753041 w 878360"/>
                  <a:gd name="connsiteY1" fmla="*/ 285400 h 545650"/>
                  <a:gd name="connsiteX2" fmla="*/ 878349 w 878360"/>
                  <a:gd name="connsiteY2" fmla="*/ 414984 h 545650"/>
                  <a:gd name="connsiteX3" fmla="*/ 747683 w 878360"/>
                  <a:gd name="connsiteY3" fmla="*/ 545650 h 545650"/>
                  <a:gd name="connsiteX4" fmla="*/ 190471 w 878360"/>
                  <a:gd name="connsiteY4" fmla="*/ 545650 h 545650"/>
                  <a:gd name="connsiteX5" fmla="*/ 166602 w 878360"/>
                  <a:gd name="connsiteY5" fmla="*/ 545650 h 545650"/>
                  <a:gd name="connsiteX6" fmla="*/ 158924 w 878360"/>
                  <a:gd name="connsiteY6" fmla="*/ 542470 h 545650"/>
                  <a:gd name="connsiteX7" fmla="*/ 152084 w 878360"/>
                  <a:gd name="connsiteY7" fmla="*/ 541781 h 545650"/>
                  <a:gd name="connsiteX8" fmla="*/ 0 w 878360"/>
                  <a:gd name="connsiteY8" fmla="*/ 355179 h 545650"/>
                  <a:gd name="connsiteX9" fmla="*/ 190471 w 878360"/>
                  <a:gd name="connsiteY9" fmla="*/ 164708 h 545650"/>
                  <a:gd name="connsiteX10" fmla="*/ 228858 w 878360"/>
                  <a:gd name="connsiteY10" fmla="*/ 168578 h 545650"/>
                  <a:gd name="connsiteX11" fmla="*/ 244320 w 878360"/>
                  <a:gd name="connsiteY11" fmla="*/ 173378 h 545650"/>
                  <a:gd name="connsiteX12" fmla="*/ 526204 w 878360"/>
                  <a:gd name="connsiteY12" fmla="*/ 2823 h 545650"/>
                  <a:gd name="connsiteX0" fmla="*/ 526204 w 878381"/>
                  <a:gd name="connsiteY0" fmla="*/ 2823 h 545650"/>
                  <a:gd name="connsiteX1" fmla="*/ 753041 w 878381"/>
                  <a:gd name="connsiteY1" fmla="*/ 285400 h 545650"/>
                  <a:gd name="connsiteX2" fmla="*/ 878349 w 878381"/>
                  <a:gd name="connsiteY2" fmla="*/ 414984 h 545650"/>
                  <a:gd name="connsiteX3" fmla="*/ 747683 w 878381"/>
                  <a:gd name="connsiteY3" fmla="*/ 545650 h 545650"/>
                  <a:gd name="connsiteX4" fmla="*/ 190471 w 878381"/>
                  <a:gd name="connsiteY4" fmla="*/ 545650 h 545650"/>
                  <a:gd name="connsiteX5" fmla="*/ 166602 w 878381"/>
                  <a:gd name="connsiteY5" fmla="*/ 545650 h 545650"/>
                  <a:gd name="connsiteX6" fmla="*/ 158924 w 878381"/>
                  <a:gd name="connsiteY6" fmla="*/ 542470 h 545650"/>
                  <a:gd name="connsiteX7" fmla="*/ 152084 w 878381"/>
                  <a:gd name="connsiteY7" fmla="*/ 541781 h 545650"/>
                  <a:gd name="connsiteX8" fmla="*/ 0 w 878381"/>
                  <a:gd name="connsiteY8" fmla="*/ 355179 h 545650"/>
                  <a:gd name="connsiteX9" fmla="*/ 190471 w 878381"/>
                  <a:gd name="connsiteY9" fmla="*/ 164708 h 545650"/>
                  <a:gd name="connsiteX10" fmla="*/ 228858 w 878381"/>
                  <a:gd name="connsiteY10" fmla="*/ 168578 h 545650"/>
                  <a:gd name="connsiteX11" fmla="*/ 244320 w 878381"/>
                  <a:gd name="connsiteY11" fmla="*/ 173378 h 545650"/>
                  <a:gd name="connsiteX12" fmla="*/ 526204 w 878381"/>
                  <a:gd name="connsiteY12" fmla="*/ 2823 h 545650"/>
                  <a:gd name="connsiteX0" fmla="*/ 526204 w 878381"/>
                  <a:gd name="connsiteY0" fmla="*/ 2823 h 545650"/>
                  <a:gd name="connsiteX1" fmla="*/ 753041 w 878381"/>
                  <a:gd name="connsiteY1" fmla="*/ 285400 h 545650"/>
                  <a:gd name="connsiteX2" fmla="*/ 878349 w 878381"/>
                  <a:gd name="connsiteY2" fmla="*/ 414984 h 545650"/>
                  <a:gd name="connsiteX3" fmla="*/ 747683 w 878381"/>
                  <a:gd name="connsiteY3" fmla="*/ 545650 h 545650"/>
                  <a:gd name="connsiteX4" fmla="*/ 190471 w 878381"/>
                  <a:gd name="connsiteY4" fmla="*/ 545650 h 545650"/>
                  <a:gd name="connsiteX5" fmla="*/ 166602 w 878381"/>
                  <a:gd name="connsiteY5" fmla="*/ 545650 h 545650"/>
                  <a:gd name="connsiteX6" fmla="*/ 158924 w 878381"/>
                  <a:gd name="connsiteY6" fmla="*/ 542470 h 545650"/>
                  <a:gd name="connsiteX7" fmla="*/ 152084 w 878381"/>
                  <a:gd name="connsiteY7" fmla="*/ 541781 h 545650"/>
                  <a:gd name="connsiteX8" fmla="*/ 0 w 878381"/>
                  <a:gd name="connsiteY8" fmla="*/ 355179 h 545650"/>
                  <a:gd name="connsiteX9" fmla="*/ 190471 w 878381"/>
                  <a:gd name="connsiteY9" fmla="*/ 164708 h 545650"/>
                  <a:gd name="connsiteX10" fmla="*/ 228858 w 878381"/>
                  <a:gd name="connsiteY10" fmla="*/ 168578 h 545650"/>
                  <a:gd name="connsiteX11" fmla="*/ 244320 w 878381"/>
                  <a:gd name="connsiteY11" fmla="*/ 173378 h 545650"/>
                  <a:gd name="connsiteX12" fmla="*/ 526204 w 878381"/>
                  <a:gd name="connsiteY12" fmla="*/ 2823 h 545650"/>
                  <a:gd name="connsiteX0" fmla="*/ 526204 w 878351"/>
                  <a:gd name="connsiteY0" fmla="*/ 2823 h 545650"/>
                  <a:gd name="connsiteX1" fmla="*/ 753041 w 878351"/>
                  <a:gd name="connsiteY1" fmla="*/ 285400 h 545650"/>
                  <a:gd name="connsiteX2" fmla="*/ 878349 w 878351"/>
                  <a:gd name="connsiteY2" fmla="*/ 414984 h 545650"/>
                  <a:gd name="connsiteX3" fmla="*/ 747683 w 878351"/>
                  <a:gd name="connsiteY3" fmla="*/ 545650 h 545650"/>
                  <a:gd name="connsiteX4" fmla="*/ 190471 w 878351"/>
                  <a:gd name="connsiteY4" fmla="*/ 545650 h 545650"/>
                  <a:gd name="connsiteX5" fmla="*/ 166602 w 878351"/>
                  <a:gd name="connsiteY5" fmla="*/ 545650 h 545650"/>
                  <a:gd name="connsiteX6" fmla="*/ 158924 w 878351"/>
                  <a:gd name="connsiteY6" fmla="*/ 542470 h 545650"/>
                  <a:gd name="connsiteX7" fmla="*/ 152084 w 878351"/>
                  <a:gd name="connsiteY7" fmla="*/ 541781 h 545650"/>
                  <a:gd name="connsiteX8" fmla="*/ 0 w 878351"/>
                  <a:gd name="connsiteY8" fmla="*/ 355179 h 545650"/>
                  <a:gd name="connsiteX9" fmla="*/ 190471 w 878351"/>
                  <a:gd name="connsiteY9" fmla="*/ 164708 h 545650"/>
                  <a:gd name="connsiteX10" fmla="*/ 228858 w 878351"/>
                  <a:gd name="connsiteY10" fmla="*/ 168578 h 545650"/>
                  <a:gd name="connsiteX11" fmla="*/ 244320 w 878351"/>
                  <a:gd name="connsiteY11" fmla="*/ 173378 h 545650"/>
                  <a:gd name="connsiteX12" fmla="*/ 526204 w 878351"/>
                  <a:gd name="connsiteY12" fmla="*/ 2823 h 545650"/>
                  <a:gd name="connsiteX0" fmla="*/ 526204 w 878349"/>
                  <a:gd name="connsiteY0" fmla="*/ 2823 h 545651"/>
                  <a:gd name="connsiteX1" fmla="*/ 753041 w 878349"/>
                  <a:gd name="connsiteY1" fmla="*/ 285400 h 545651"/>
                  <a:gd name="connsiteX2" fmla="*/ 878349 w 878349"/>
                  <a:gd name="connsiteY2" fmla="*/ 414984 h 545651"/>
                  <a:gd name="connsiteX3" fmla="*/ 747683 w 878349"/>
                  <a:gd name="connsiteY3" fmla="*/ 545650 h 545651"/>
                  <a:gd name="connsiteX4" fmla="*/ 190471 w 878349"/>
                  <a:gd name="connsiteY4" fmla="*/ 545650 h 545651"/>
                  <a:gd name="connsiteX5" fmla="*/ 166602 w 878349"/>
                  <a:gd name="connsiteY5" fmla="*/ 545650 h 545651"/>
                  <a:gd name="connsiteX6" fmla="*/ 158924 w 878349"/>
                  <a:gd name="connsiteY6" fmla="*/ 542470 h 545651"/>
                  <a:gd name="connsiteX7" fmla="*/ 152084 w 878349"/>
                  <a:gd name="connsiteY7" fmla="*/ 541781 h 545651"/>
                  <a:gd name="connsiteX8" fmla="*/ 0 w 878349"/>
                  <a:gd name="connsiteY8" fmla="*/ 355179 h 545651"/>
                  <a:gd name="connsiteX9" fmla="*/ 190471 w 878349"/>
                  <a:gd name="connsiteY9" fmla="*/ 164708 h 545651"/>
                  <a:gd name="connsiteX10" fmla="*/ 228858 w 878349"/>
                  <a:gd name="connsiteY10" fmla="*/ 168578 h 545651"/>
                  <a:gd name="connsiteX11" fmla="*/ 244320 w 878349"/>
                  <a:gd name="connsiteY11" fmla="*/ 173378 h 545651"/>
                  <a:gd name="connsiteX12" fmla="*/ 526204 w 878349"/>
                  <a:gd name="connsiteY12" fmla="*/ 2823 h 545651"/>
                  <a:gd name="connsiteX0" fmla="*/ 526204 w 878349"/>
                  <a:gd name="connsiteY0" fmla="*/ 2823 h 545651"/>
                  <a:gd name="connsiteX1" fmla="*/ 753041 w 878349"/>
                  <a:gd name="connsiteY1" fmla="*/ 285400 h 545651"/>
                  <a:gd name="connsiteX2" fmla="*/ 878349 w 878349"/>
                  <a:gd name="connsiteY2" fmla="*/ 414984 h 545651"/>
                  <a:gd name="connsiteX3" fmla="*/ 747683 w 878349"/>
                  <a:gd name="connsiteY3" fmla="*/ 545650 h 545651"/>
                  <a:gd name="connsiteX4" fmla="*/ 190471 w 878349"/>
                  <a:gd name="connsiteY4" fmla="*/ 545650 h 545651"/>
                  <a:gd name="connsiteX5" fmla="*/ 166602 w 878349"/>
                  <a:gd name="connsiteY5" fmla="*/ 545650 h 545651"/>
                  <a:gd name="connsiteX6" fmla="*/ 158924 w 878349"/>
                  <a:gd name="connsiteY6" fmla="*/ 542470 h 545651"/>
                  <a:gd name="connsiteX7" fmla="*/ 152084 w 878349"/>
                  <a:gd name="connsiteY7" fmla="*/ 541781 h 545651"/>
                  <a:gd name="connsiteX8" fmla="*/ 0 w 878349"/>
                  <a:gd name="connsiteY8" fmla="*/ 355179 h 545651"/>
                  <a:gd name="connsiteX9" fmla="*/ 190471 w 878349"/>
                  <a:gd name="connsiteY9" fmla="*/ 164708 h 545651"/>
                  <a:gd name="connsiteX10" fmla="*/ 228858 w 878349"/>
                  <a:gd name="connsiteY10" fmla="*/ 168578 h 545651"/>
                  <a:gd name="connsiteX11" fmla="*/ 244320 w 878349"/>
                  <a:gd name="connsiteY11" fmla="*/ 173378 h 545651"/>
                  <a:gd name="connsiteX12" fmla="*/ 526204 w 878349"/>
                  <a:gd name="connsiteY12" fmla="*/ 2823 h 545651"/>
                  <a:gd name="connsiteX0" fmla="*/ 526204 w 878349"/>
                  <a:gd name="connsiteY0" fmla="*/ 2823 h 545651"/>
                  <a:gd name="connsiteX1" fmla="*/ 753041 w 878349"/>
                  <a:gd name="connsiteY1" fmla="*/ 285400 h 545651"/>
                  <a:gd name="connsiteX2" fmla="*/ 878349 w 878349"/>
                  <a:gd name="connsiteY2" fmla="*/ 414984 h 545651"/>
                  <a:gd name="connsiteX3" fmla="*/ 747683 w 878349"/>
                  <a:gd name="connsiteY3" fmla="*/ 545650 h 545651"/>
                  <a:gd name="connsiteX4" fmla="*/ 190471 w 878349"/>
                  <a:gd name="connsiteY4" fmla="*/ 545650 h 545651"/>
                  <a:gd name="connsiteX5" fmla="*/ 166602 w 878349"/>
                  <a:gd name="connsiteY5" fmla="*/ 545650 h 545651"/>
                  <a:gd name="connsiteX6" fmla="*/ 158924 w 878349"/>
                  <a:gd name="connsiteY6" fmla="*/ 542470 h 545651"/>
                  <a:gd name="connsiteX7" fmla="*/ 152084 w 878349"/>
                  <a:gd name="connsiteY7" fmla="*/ 541781 h 545651"/>
                  <a:gd name="connsiteX8" fmla="*/ 0 w 878349"/>
                  <a:gd name="connsiteY8" fmla="*/ 355179 h 545651"/>
                  <a:gd name="connsiteX9" fmla="*/ 190471 w 878349"/>
                  <a:gd name="connsiteY9" fmla="*/ 164708 h 545651"/>
                  <a:gd name="connsiteX10" fmla="*/ 228858 w 878349"/>
                  <a:gd name="connsiteY10" fmla="*/ 168578 h 545651"/>
                  <a:gd name="connsiteX11" fmla="*/ 244320 w 878349"/>
                  <a:gd name="connsiteY11" fmla="*/ 173378 h 545651"/>
                  <a:gd name="connsiteX12" fmla="*/ 526204 w 878349"/>
                  <a:gd name="connsiteY12" fmla="*/ 2823 h 545651"/>
                  <a:gd name="connsiteX0" fmla="*/ 527585 w 879730"/>
                  <a:gd name="connsiteY0" fmla="*/ 2823 h 545651"/>
                  <a:gd name="connsiteX1" fmla="*/ 754422 w 879730"/>
                  <a:gd name="connsiteY1" fmla="*/ 285400 h 545651"/>
                  <a:gd name="connsiteX2" fmla="*/ 879730 w 879730"/>
                  <a:gd name="connsiteY2" fmla="*/ 414984 h 545651"/>
                  <a:gd name="connsiteX3" fmla="*/ 749064 w 879730"/>
                  <a:gd name="connsiteY3" fmla="*/ 545650 h 545651"/>
                  <a:gd name="connsiteX4" fmla="*/ 191852 w 879730"/>
                  <a:gd name="connsiteY4" fmla="*/ 545650 h 545651"/>
                  <a:gd name="connsiteX5" fmla="*/ 167983 w 879730"/>
                  <a:gd name="connsiteY5" fmla="*/ 545650 h 545651"/>
                  <a:gd name="connsiteX6" fmla="*/ 160305 w 879730"/>
                  <a:gd name="connsiteY6" fmla="*/ 542470 h 545651"/>
                  <a:gd name="connsiteX7" fmla="*/ 153465 w 879730"/>
                  <a:gd name="connsiteY7" fmla="*/ 541781 h 545651"/>
                  <a:gd name="connsiteX8" fmla="*/ 1381 w 879730"/>
                  <a:gd name="connsiteY8" fmla="*/ 355179 h 545651"/>
                  <a:gd name="connsiteX9" fmla="*/ 230239 w 879730"/>
                  <a:gd name="connsiteY9" fmla="*/ 168578 h 545651"/>
                  <a:gd name="connsiteX10" fmla="*/ 245701 w 879730"/>
                  <a:gd name="connsiteY10" fmla="*/ 173378 h 545651"/>
                  <a:gd name="connsiteX11" fmla="*/ 527585 w 879730"/>
                  <a:gd name="connsiteY11" fmla="*/ 2823 h 545651"/>
                  <a:gd name="connsiteX0" fmla="*/ 528098 w 880243"/>
                  <a:gd name="connsiteY0" fmla="*/ 2823 h 545651"/>
                  <a:gd name="connsiteX1" fmla="*/ 754935 w 880243"/>
                  <a:gd name="connsiteY1" fmla="*/ 285400 h 545651"/>
                  <a:gd name="connsiteX2" fmla="*/ 880243 w 880243"/>
                  <a:gd name="connsiteY2" fmla="*/ 414984 h 545651"/>
                  <a:gd name="connsiteX3" fmla="*/ 749577 w 880243"/>
                  <a:gd name="connsiteY3" fmla="*/ 545650 h 545651"/>
                  <a:gd name="connsiteX4" fmla="*/ 192365 w 880243"/>
                  <a:gd name="connsiteY4" fmla="*/ 545650 h 545651"/>
                  <a:gd name="connsiteX5" fmla="*/ 168496 w 880243"/>
                  <a:gd name="connsiteY5" fmla="*/ 545650 h 545651"/>
                  <a:gd name="connsiteX6" fmla="*/ 160818 w 880243"/>
                  <a:gd name="connsiteY6" fmla="*/ 542470 h 545651"/>
                  <a:gd name="connsiteX7" fmla="*/ 153978 w 880243"/>
                  <a:gd name="connsiteY7" fmla="*/ 541781 h 545651"/>
                  <a:gd name="connsiteX8" fmla="*/ 1894 w 880243"/>
                  <a:gd name="connsiteY8" fmla="*/ 355179 h 545651"/>
                  <a:gd name="connsiteX9" fmla="*/ 246214 w 880243"/>
                  <a:gd name="connsiteY9" fmla="*/ 173378 h 545651"/>
                  <a:gd name="connsiteX10" fmla="*/ 528098 w 880243"/>
                  <a:gd name="connsiteY10" fmla="*/ 2823 h 545651"/>
                  <a:gd name="connsiteX0" fmla="*/ 528098 w 880243"/>
                  <a:gd name="connsiteY0" fmla="*/ 2823 h 545651"/>
                  <a:gd name="connsiteX1" fmla="*/ 754935 w 880243"/>
                  <a:gd name="connsiteY1" fmla="*/ 285400 h 545651"/>
                  <a:gd name="connsiteX2" fmla="*/ 880243 w 880243"/>
                  <a:gd name="connsiteY2" fmla="*/ 414984 h 545651"/>
                  <a:gd name="connsiteX3" fmla="*/ 749577 w 880243"/>
                  <a:gd name="connsiteY3" fmla="*/ 545650 h 545651"/>
                  <a:gd name="connsiteX4" fmla="*/ 192365 w 880243"/>
                  <a:gd name="connsiteY4" fmla="*/ 545650 h 545651"/>
                  <a:gd name="connsiteX5" fmla="*/ 168496 w 880243"/>
                  <a:gd name="connsiteY5" fmla="*/ 545650 h 545651"/>
                  <a:gd name="connsiteX6" fmla="*/ 160818 w 880243"/>
                  <a:gd name="connsiteY6" fmla="*/ 542470 h 545651"/>
                  <a:gd name="connsiteX7" fmla="*/ 153978 w 880243"/>
                  <a:gd name="connsiteY7" fmla="*/ 541781 h 545651"/>
                  <a:gd name="connsiteX8" fmla="*/ 1894 w 880243"/>
                  <a:gd name="connsiteY8" fmla="*/ 355179 h 545651"/>
                  <a:gd name="connsiteX9" fmla="*/ 246214 w 880243"/>
                  <a:gd name="connsiteY9" fmla="*/ 173378 h 545651"/>
                  <a:gd name="connsiteX10" fmla="*/ 528098 w 880243"/>
                  <a:gd name="connsiteY10" fmla="*/ 2823 h 545651"/>
                  <a:gd name="connsiteX0" fmla="*/ 526208 w 878353"/>
                  <a:gd name="connsiteY0" fmla="*/ 2823 h 545651"/>
                  <a:gd name="connsiteX1" fmla="*/ 753045 w 878353"/>
                  <a:gd name="connsiteY1" fmla="*/ 285400 h 545651"/>
                  <a:gd name="connsiteX2" fmla="*/ 878353 w 878353"/>
                  <a:gd name="connsiteY2" fmla="*/ 414984 h 545651"/>
                  <a:gd name="connsiteX3" fmla="*/ 747687 w 878353"/>
                  <a:gd name="connsiteY3" fmla="*/ 545650 h 545651"/>
                  <a:gd name="connsiteX4" fmla="*/ 190475 w 878353"/>
                  <a:gd name="connsiteY4" fmla="*/ 545650 h 545651"/>
                  <a:gd name="connsiteX5" fmla="*/ 166606 w 878353"/>
                  <a:gd name="connsiteY5" fmla="*/ 545650 h 545651"/>
                  <a:gd name="connsiteX6" fmla="*/ 158928 w 878353"/>
                  <a:gd name="connsiteY6" fmla="*/ 542470 h 545651"/>
                  <a:gd name="connsiteX7" fmla="*/ 152088 w 878353"/>
                  <a:gd name="connsiteY7" fmla="*/ 541781 h 545651"/>
                  <a:gd name="connsiteX8" fmla="*/ 4 w 878353"/>
                  <a:gd name="connsiteY8" fmla="*/ 355179 h 545651"/>
                  <a:gd name="connsiteX9" fmla="*/ 244324 w 878353"/>
                  <a:gd name="connsiteY9" fmla="*/ 173378 h 545651"/>
                  <a:gd name="connsiteX10" fmla="*/ 526208 w 878353"/>
                  <a:gd name="connsiteY10" fmla="*/ 2823 h 545651"/>
                  <a:gd name="connsiteX0" fmla="*/ 526216 w 878361"/>
                  <a:gd name="connsiteY0" fmla="*/ 2823 h 545651"/>
                  <a:gd name="connsiteX1" fmla="*/ 753053 w 878361"/>
                  <a:gd name="connsiteY1" fmla="*/ 285400 h 545651"/>
                  <a:gd name="connsiteX2" fmla="*/ 878361 w 878361"/>
                  <a:gd name="connsiteY2" fmla="*/ 414984 h 545651"/>
                  <a:gd name="connsiteX3" fmla="*/ 747695 w 878361"/>
                  <a:gd name="connsiteY3" fmla="*/ 545650 h 545651"/>
                  <a:gd name="connsiteX4" fmla="*/ 190483 w 878361"/>
                  <a:gd name="connsiteY4" fmla="*/ 545650 h 545651"/>
                  <a:gd name="connsiteX5" fmla="*/ 166614 w 878361"/>
                  <a:gd name="connsiteY5" fmla="*/ 545650 h 545651"/>
                  <a:gd name="connsiteX6" fmla="*/ 158936 w 878361"/>
                  <a:gd name="connsiteY6" fmla="*/ 542470 h 545651"/>
                  <a:gd name="connsiteX7" fmla="*/ 152096 w 878361"/>
                  <a:gd name="connsiteY7" fmla="*/ 541781 h 545651"/>
                  <a:gd name="connsiteX8" fmla="*/ 12 w 878361"/>
                  <a:gd name="connsiteY8" fmla="*/ 355179 h 545651"/>
                  <a:gd name="connsiteX9" fmla="*/ 244332 w 878361"/>
                  <a:gd name="connsiteY9" fmla="*/ 173378 h 545651"/>
                  <a:gd name="connsiteX10" fmla="*/ 526216 w 878361"/>
                  <a:gd name="connsiteY10" fmla="*/ 2823 h 545651"/>
                  <a:gd name="connsiteX0" fmla="*/ 526216 w 878361"/>
                  <a:gd name="connsiteY0" fmla="*/ 2823 h 545651"/>
                  <a:gd name="connsiteX1" fmla="*/ 753053 w 878361"/>
                  <a:gd name="connsiteY1" fmla="*/ 285400 h 545651"/>
                  <a:gd name="connsiteX2" fmla="*/ 878361 w 878361"/>
                  <a:gd name="connsiteY2" fmla="*/ 414984 h 545651"/>
                  <a:gd name="connsiteX3" fmla="*/ 747695 w 878361"/>
                  <a:gd name="connsiteY3" fmla="*/ 545650 h 545651"/>
                  <a:gd name="connsiteX4" fmla="*/ 190483 w 878361"/>
                  <a:gd name="connsiteY4" fmla="*/ 545650 h 545651"/>
                  <a:gd name="connsiteX5" fmla="*/ 158936 w 878361"/>
                  <a:gd name="connsiteY5" fmla="*/ 542470 h 545651"/>
                  <a:gd name="connsiteX6" fmla="*/ 152096 w 878361"/>
                  <a:gd name="connsiteY6" fmla="*/ 541781 h 545651"/>
                  <a:gd name="connsiteX7" fmla="*/ 12 w 878361"/>
                  <a:gd name="connsiteY7" fmla="*/ 355179 h 545651"/>
                  <a:gd name="connsiteX8" fmla="*/ 244332 w 878361"/>
                  <a:gd name="connsiteY8" fmla="*/ 173378 h 545651"/>
                  <a:gd name="connsiteX9" fmla="*/ 526216 w 878361"/>
                  <a:gd name="connsiteY9" fmla="*/ 2823 h 545651"/>
                  <a:gd name="connsiteX0" fmla="*/ 526216 w 878361"/>
                  <a:gd name="connsiteY0" fmla="*/ 2823 h 545651"/>
                  <a:gd name="connsiteX1" fmla="*/ 753053 w 878361"/>
                  <a:gd name="connsiteY1" fmla="*/ 285400 h 545651"/>
                  <a:gd name="connsiteX2" fmla="*/ 878361 w 878361"/>
                  <a:gd name="connsiteY2" fmla="*/ 414984 h 545651"/>
                  <a:gd name="connsiteX3" fmla="*/ 747695 w 878361"/>
                  <a:gd name="connsiteY3" fmla="*/ 545650 h 545651"/>
                  <a:gd name="connsiteX4" fmla="*/ 190483 w 878361"/>
                  <a:gd name="connsiteY4" fmla="*/ 545650 h 545651"/>
                  <a:gd name="connsiteX5" fmla="*/ 152096 w 878361"/>
                  <a:gd name="connsiteY5" fmla="*/ 541781 h 545651"/>
                  <a:gd name="connsiteX6" fmla="*/ 12 w 878361"/>
                  <a:gd name="connsiteY6" fmla="*/ 355179 h 545651"/>
                  <a:gd name="connsiteX7" fmla="*/ 244332 w 878361"/>
                  <a:gd name="connsiteY7" fmla="*/ 173378 h 545651"/>
                  <a:gd name="connsiteX8" fmla="*/ 526216 w 878361"/>
                  <a:gd name="connsiteY8" fmla="*/ 2823 h 545651"/>
                  <a:gd name="connsiteX0" fmla="*/ 526216 w 878361"/>
                  <a:gd name="connsiteY0" fmla="*/ 2823 h 545651"/>
                  <a:gd name="connsiteX1" fmla="*/ 753053 w 878361"/>
                  <a:gd name="connsiteY1" fmla="*/ 285400 h 545651"/>
                  <a:gd name="connsiteX2" fmla="*/ 878361 w 878361"/>
                  <a:gd name="connsiteY2" fmla="*/ 414984 h 545651"/>
                  <a:gd name="connsiteX3" fmla="*/ 747695 w 878361"/>
                  <a:gd name="connsiteY3" fmla="*/ 545650 h 545651"/>
                  <a:gd name="connsiteX4" fmla="*/ 190483 w 878361"/>
                  <a:gd name="connsiteY4" fmla="*/ 545650 h 545651"/>
                  <a:gd name="connsiteX5" fmla="*/ 12 w 878361"/>
                  <a:gd name="connsiteY5" fmla="*/ 355179 h 545651"/>
                  <a:gd name="connsiteX6" fmla="*/ 244332 w 878361"/>
                  <a:gd name="connsiteY6" fmla="*/ 173378 h 545651"/>
                  <a:gd name="connsiteX7" fmla="*/ 526216 w 878361"/>
                  <a:gd name="connsiteY7" fmla="*/ 2823 h 545651"/>
                  <a:gd name="connsiteX0" fmla="*/ 528231 w 880376"/>
                  <a:gd name="connsiteY0" fmla="*/ 2823 h 545651"/>
                  <a:gd name="connsiteX1" fmla="*/ 755068 w 880376"/>
                  <a:gd name="connsiteY1" fmla="*/ 285400 h 545651"/>
                  <a:gd name="connsiteX2" fmla="*/ 880376 w 880376"/>
                  <a:gd name="connsiteY2" fmla="*/ 414984 h 545651"/>
                  <a:gd name="connsiteX3" fmla="*/ 749710 w 880376"/>
                  <a:gd name="connsiteY3" fmla="*/ 545650 h 545651"/>
                  <a:gd name="connsiteX4" fmla="*/ 192498 w 880376"/>
                  <a:gd name="connsiteY4" fmla="*/ 545650 h 545651"/>
                  <a:gd name="connsiteX5" fmla="*/ 2027 w 880376"/>
                  <a:gd name="connsiteY5" fmla="*/ 355179 h 545651"/>
                  <a:gd name="connsiteX6" fmla="*/ 246347 w 880376"/>
                  <a:gd name="connsiteY6" fmla="*/ 173378 h 545651"/>
                  <a:gd name="connsiteX7" fmla="*/ 528231 w 880376"/>
                  <a:gd name="connsiteY7" fmla="*/ 2823 h 545651"/>
                  <a:gd name="connsiteX0" fmla="*/ 526217 w 878362"/>
                  <a:gd name="connsiteY0" fmla="*/ 2823 h 545651"/>
                  <a:gd name="connsiteX1" fmla="*/ 753054 w 878362"/>
                  <a:gd name="connsiteY1" fmla="*/ 285400 h 545651"/>
                  <a:gd name="connsiteX2" fmla="*/ 878362 w 878362"/>
                  <a:gd name="connsiteY2" fmla="*/ 414984 h 545651"/>
                  <a:gd name="connsiteX3" fmla="*/ 747696 w 878362"/>
                  <a:gd name="connsiteY3" fmla="*/ 545650 h 545651"/>
                  <a:gd name="connsiteX4" fmla="*/ 190484 w 878362"/>
                  <a:gd name="connsiteY4" fmla="*/ 545650 h 545651"/>
                  <a:gd name="connsiteX5" fmla="*/ 13 w 878362"/>
                  <a:gd name="connsiteY5" fmla="*/ 355179 h 545651"/>
                  <a:gd name="connsiteX6" fmla="*/ 244333 w 878362"/>
                  <a:gd name="connsiteY6" fmla="*/ 173378 h 545651"/>
                  <a:gd name="connsiteX7" fmla="*/ 526217 w 878362"/>
                  <a:gd name="connsiteY7" fmla="*/ 2823 h 545651"/>
                  <a:gd name="connsiteX0" fmla="*/ 526964 w 879109"/>
                  <a:gd name="connsiteY0" fmla="*/ 2823 h 545651"/>
                  <a:gd name="connsiteX1" fmla="*/ 753801 w 879109"/>
                  <a:gd name="connsiteY1" fmla="*/ 285400 h 545651"/>
                  <a:gd name="connsiteX2" fmla="*/ 879109 w 879109"/>
                  <a:gd name="connsiteY2" fmla="*/ 414984 h 545651"/>
                  <a:gd name="connsiteX3" fmla="*/ 748443 w 879109"/>
                  <a:gd name="connsiteY3" fmla="*/ 545650 h 545651"/>
                  <a:gd name="connsiteX4" fmla="*/ 191231 w 879109"/>
                  <a:gd name="connsiteY4" fmla="*/ 545650 h 545651"/>
                  <a:gd name="connsiteX5" fmla="*/ 760 w 879109"/>
                  <a:gd name="connsiteY5" fmla="*/ 355179 h 545651"/>
                  <a:gd name="connsiteX6" fmla="*/ 245080 w 879109"/>
                  <a:gd name="connsiteY6" fmla="*/ 173378 h 545651"/>
                  <a:gd name="connsiteX7" fmla="*/ 526964 w 879109"/>
                  <a:gd name="connsiteY7" fmla="*/ 2823 h 545651"/>
                  <a:gd name="connsiteX0" fmla="*/ 526217 w 878362"/>
                  <a:gd name="connsiteY0" fmla="*/ 2823 h 545651"/>
                  <a:gd name="connsiteX1" fmla="*/ 753054 w 878362"/>
                  <a:gd name="connsiteY1" fmla="*/ 285400 h 545651"/>
                  <a:gd name="connsiteX2" fmla="*/ 878362 w 878362"/>
                  <a:gd name="connsiteY2" fmla="*/ 414984 h 545651"/>
                  <a:gd name="connsiteX3" fmla="*/ 747696 w 878362"/>
                  <a:gd name="connsiteY3" fmla="*/ 545650 h 545651"/>
                  <a:gd name="connsiteX4" fmla="*/ 190484 w 878362"/>
                  <a:gd name="connsiteY4" fmla="*/ 545650 h 545651"/>
                  <a:gd name="connsiteX5" fmla="*/ 13 w 878362"/>
                  <a:gd name="connsiteY5" fmla="*/ 355179 h 545651"/>
                  <a:gd name="connsiteX6" fmla="*/ 244333 w 878362"/>
                  <a:gd name="connsiteY6" fmla="*/ 173378 h 545651"/>
                  <a:gd name="connsiteX7" fmla="*/ 526217 w 878362"/>
                  <a:gd name="connsiteY7" fmla="*/ 2823 h 545651"/>
                  <a:gd name="connsiteX0" fmla="*/ 526245 w 878390"/>
                  <a:gd name="connsiteY0" fmla="*/ 2823 h 545651"/>
                  <a:gd name="connsiteX1" fmla="*/ 753082 w 878390"/>
                  <a:gd name="connsiteY1" fmla="*/ 285400 h 545651"/>
                  <a:gd name="connsiteX2" fmla="*/ 878390 w 878390"/>
                  <a:gd name="connsiteY2" fmla="*/ 414984 h 545651"/>
                  <a:gd name="connsiteX3" fmla="*/ 747724 w 878390"/>
                  <a:gd name="connsiteY3" fmla="*/ 545650 h 545651"/>
                  <a:gd name="connsiteX4" fmla="*/ 190512 w 878390"/>
                  <a:gd name="connsiteY4" fmla="*/ 545650 h 545651"/>
                  <a:gd name="connsiteX5" fmla="*/ 41 w 878390"/>
                  <a:gd name="connsiteY5" fmla="*/ 355179 h 545651"/>
                  <a:gd name="connsiteX6" fmla="*/ 244361 w 878390"/>
                  <a:gd name="connsiteY6" fmla="*/ 173378 h 545651"/>
                  <a:gd name="connsiteX7" fmla="*/ 526245 w 878390"/>
                  <a:gd name="connsiteY7" fmla="*/ 2823 h 545651"/>
                  <a:gd name="connsiteX0" fmla="*/ 526964 w 879109"/>
                  <a:gd name="connsiteY0" fmla="*/ 2823 h 545651"/>
                  <a:gd name="connsiteX1" fmla="*/ 753801 w 879109"/>
                  <a:gd name="connsiteY1" fmla="*/ 285400 h 545651"/>
                  <a:gd name="connsiteX2" fmla="*/ 879109 w 879109"/>
                  <a:gd name="connsiteY2" fmla="*/ 414984 h 545651"/>
                  <a:gd name="connsiteX3" fmla="*/ 748443 w 879109"/>
                  <a:gd name="connsiteY3" fmla="*/ 545650 h 545651"/>
                  <a:gd name="connsiteX4" fmla="*/ 191231 w 879109"/>
                  <a:gd name="connsiteY4" fmla="*/ 545650 h 545651"/>
                  <a:gd name="connsiteX5" fmla="*/ 760 w 879109"/>
                  <a:gd name="connsiteY5" fmla="*/ 355179 h 545651"/>
                  <a:gd name="connsiteX6" fmla="*/ 245080 w 879109"/>
                  <a:gd name="connsiteY6" fmla="*/ 173378 h 545651"/>
                  <a:gd name="connsiteX7" fmla="*/ 526964 w 879109"/>
                  <a:gd name="connsiteY7" fmla="*/ 2823 h 545651"/>
                  <a:gd name="connsiteX0" fmla="*/ 526721 w 878866"/>
                  <a:gd name="connsiteY0" fmla="*/ 2823 h 545651"/>
                  <a:gd name="connsiteX1" fmla="*/ 753558 w 878866"/>
                  <a:gd name="connsiteY1" fmla="*/ 285400 h 545651"/>
                  <a:gd name="connsiteX2" fmla="*/ 878866 w 878866"/>
                  <a:gd name="connsiteY2" fmla="*/ 414984 h 545651"/>
                  <a:gd name="connsiteX3" fmla="*/ 748200 w 878866"/>
                  <a:gd name="connsiteY3" fmla="*/ 545650 h 545651"/>
                  <a:gd name="connsiteX4" fmla="*/ 190988 w 878866"/>
                  <a:gd name="connsiteY4" fmla="*/ 545650 h 545651"/>
                  <a:gd name="connsiteX5" fmla="*/ 517 w 878866"/>
                  <a:gd name="connsiteY5" fmla="*/ 355179 h 545651"/>
                  <a:gd name="connsiteX6" fmla="*/ 244837 w 878866"/>
                  <a:gd name="connsiteY6" fmla="*/ 173378 h 545651"/>
                  <a:gd name="connsiteX7" fmla="*/ 526721 w 878866"/>
                  <a:gd name="connsiteY7" fmla="*/ 2823 h 545651"/>
                  <a:gd name="connsiteX0" fmla="*/ 526246 w 878391"/>
                  <a:gd name="connsiteY0" fmla="*/ 2823 h 545651"/>
                  <a:gd name="connsiteX1" fmla="*/ 753083 w 878391"/>
                  <a:gd name="connsiteY1" fmla="*/ 285400 h 545651"/>
                  <a:gd name="connsiteX2" fmla="*/ 878391 w 878391"/>
                  <a:gd name="connsiteY2" fmla="*/ 414984 h 545651"/>
                  <a:gd name="connsiteX3" fmla="*/ 747725 w 878391"/>
                  <a:gd name="connsiteY3" fmla="*/ 545650 h 545651"/>
                  <a:gd name="connsiteX4" fmla="*/ 190513 w 878391"/>
                  <a:gd name="connsiteY4" fmla="*/ 545650 h 545651"/>
                  <a:gd name="connsiteX5" fmla="*/ 42 w 878391"/>
                  <a:gd name="connsiteY5" fmla="*/ 355179 h 545651"/>
                  <a:gd name="connsiteX6" fmla="*/ 244362 w 878391"/>
                  <a:gd name="connsiteY6" fmla="*/ 173378 h 545651"/>
                  <a:gd name="connsiteX7" fmla="*/ 526246 w 878391"/>
                  <a:gd name="connsiteY7" fmla="*/ 2823 h 545651"/>
                  <a:gd name="connsiteX0" fmla="*/ 526246 w 878391"/>
                  <a:gd name="connsiteY0" fmla="*/ 2823 h 545651"/>
                  <a:gd name="connsiteX1" fmla="*/ 753083 w 878391"/>
                  <a:gd name="connsiteY1" fmla="*/ 285400 h 545651"/>
                  <a:gd name="connsiteX2" fmla="*/ 878391 w 878391"/>
                  <a:gd name="connsiteY2" fmla="*/ 414984 h 545651"/>
                  <a:gd name="connsiteX3" fmla="*/ 747725 w 878391"/>
                  <a:gd name="connsiteY3" fmla="*/ 545650 h 545651"/>
                  <a:gd name="connsiteX4" fmla="*/ 190513 w 878391"/>
                  <a:gd name="connsiteY4" fmla="*/ 545650 h 545651"/>
                  <a:gd name="connsiteX5" fmla="*/ 42 w 878391"/>
                  <a:gd name="connsiteY5" fmla="*/ 355179 h 545651"/>
                  <a:gd name="connsiteX6" fmla="*/ 244362 w 878391"/>
                  <a:gd name="connsiteY6" fmla="*/ 173378 h 545651"/>
                  <a:gd name="connsiteX7" fmla="*/ 526246 w 878391"/>
                  <a:gd name="connsiteY7" fmla="*/ 2823 h 54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8391" h="545651">
                    <a:moveTo>
                      <a:pt x="526246" y="2823"/>
                    </a:moveTo>
                    <a:cubicBezTo>
                      <a:pt x="663881" y="24023"/>
                      <a:pt x="772336" y="152517"/>
                      <a:pt x="753083" y="285400"/>
                    </a:cubicBezTo>
                    <a:cubicBezTo>
                      <a:pt x="852208" y="299089"/>
                      <a:pt x="878212" y="375742"/>
                      <a:pt x="878391" y="414984"/>
                    </a:cubicBezTo>
                    <a:cubicBezTo>
                      <a:pt x="878627" y="466609"/>
                      <a:pt x="833938" y="546043"/>
                      <a:pt x="747725" y="545650"/>
                    </a:cubicBezTo>
                    <a:lnTo>
                      <a:pt x="190513" y="545650"/>
                    </a:lnTo>
                    <a:cubicBezTo>
                      <a:pt x="77130" y="544985"/>
                      <a:pt x="2268" y="445667"/>
                      <a:pt x="42" y="355179"/>
                    </a:cubicBezTo>
                    <a:cubicBezTo>
                      <a:pt x="-2184" y="264691"/>
                      <a:pt x="84465" y="123521"/>
                      <a:pt x="244362" y="173378"/>
                    </a:cubicBezTo>
                    <a:cubicBezTo>
                      <a:pt x="271526" y="75658"/>
                      <a:pt x="394045" y="-17540"/>
                      <a:pt x="526246" y="2823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75710" tIns="140568" rIns="175710" bIns="1405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95751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IN" sz="1921" b="1" dirty="0">
                  <a:solidFill>
                    <a:srgbClr val="FFFFFF"/>
                  </a:solidFill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1A385601-8155-4550-9224-F0930CB64496}"/>
                  </a:ext>
                </a:extLst>
              </p:cNvPr>
              <p:cNvSpPr/>
              <p:nvPr/>
            </p:nvSpPr>
            <p:spPr bwMode="auto">
              <a:xfrm>
                <a:off x="11138157" y="3021086"/>
                <a:ext cx="205040" cy="1484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3927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353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76" name="Arrow: Up 275">
              <a:extLst>
                <a:ext uri="{FF2B5EF4-FFF2-40B4-BE49-F238E27FC236}">
                  <a16:creationId xmlns:a16="http://schemas.microsoft.com/office/drawing/2014/main" id="{7A9FB5B8-D87A-4426-AD99-85783A7A3DAA}"/>
                </a:ext>
              </a:extLst>
            </p:cNvPr>
            <p:cNvSpPr/>
            <p:nvPr/>
          </p:nvSpPr>
          <p:spPr bwMode="auto">
            <a:xfrm>
              <a:off x="8586063" y="3675127"/>
              <a:ext cx="217029" cy="438275"/>
            </a:xfrm>
            <a:prstGeom prst="upArrow">
              <a:avLst>
                <a:gd name="adj1" fmla="val 50000"/>
                <a:gd name="adj2" fmla="val 69446"/>
              </a:avLst>
            </a:prstGeom>
            <a:noFill/>
            <a:ln w="12700">
              <a:solidFill>
                <a:schemeClr val="tx2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41A46DC0-E5F5-4D19-AC09-1B7259D3DEF7}"/>
              </a:ext>
            </a:extLst>
          </p:cNvPr>
          <p:cNvSpPr/>
          <p:nvPr/>
        </p:nvSpPr>
        <p:spPr bwMode="auto">
          <a:xfrm>
            <a:off x="1051865" y="440496"/>
            <a:ext cx="2229041" cy="5121138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C122EC9-4BE6-4275-B6F5-FAB3CC075C57}"/>
              </a:ext>
            </a:extLst>
          </p:cNvPr>
          <p:cNvGrpSpPr/>
          <p:nvPr/>
        </p:nvGrpSpPr>
        <p:grpSpPr>
          <a:xfrm>
            <a:off x="1387453" y="4718983"/>
            <a:ext cx="5790729" cy="845373"/>
            <a:chOff x="3208859" y="4070542"/>
            <a:chExt cx="1458309" cy="2411828"/>
          </a:xfrm>
        </p:grpSpPr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ED812A5A-BE58-42E1-AE4A-94457317EAB0}"/>
                </a:ext>
              </a:extLst>
            </p:cNvPr>
            <p:cNvSpPr/>
            <p:nvPr/>
          </p:nvSpPr>
          <p:spPr bwMode="auto">
            <a:xfrm>
              <a:off x="3208859" y="4070542"/>
              <a:ext cx="1456803" cy="2411828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99A4FE1A-EF3B-495E-94EC-48F4DD38E321}"/>
                </a:ext>
              </a:extLst>
            </p:cNvPr>
            <p:cNvCxnSpPr>
              <a:cxnSpLocks/>
            </p:cNvCxnSpPr>
            <p:nvPr/>
          </p:nvCxnSpPr>
          <p:spPr>
            <a:xfrm>
              <a:off x="3208859" y="4541668"/>
              <a:ext cx="1458309" cy="0"/>
            </a:xfrm>
            <a:prstGeom prst="line">
              <a:avLst/>
            </a:prstGeom>
            <a:ln w="12700">
              <a:solidFill>
                <a:schemeClr val="tx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E8E416E-1C6F-4416-A87E-0AB0742E9B12}"/>
              </a:ext>
            </a:extLst>
          </p:cNvPr>
          <p:cNvSpPr txBox="1"/>
          <p:nvPr/>
        </p:nvSpPr>
        <p:spPr>
          <a:xfrm>
            <a:off x="1315194" y="4683258"/>
            <a:ext cx="590503" cy="501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1200" dirty="0">
                <a:gradFill>
                  <a:gsLst>
                    <a:gs pos="2917">
                      <a:prstClr val="black"/>
                    </a:gs>
                    <a:gs pos="30000">
                      <a:prstClr val="black"/>
                    </a:gs>
                  </a:gsLst>
                  <a:lin ang="5400000" scaled="0"/>
                </a:gradFill>
                <a:latin typeface="Segoe UI Semibold"/>
              </a:rPr>
              <a:t>Data</a:t>
            </a:r>
          </a:p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endParaRPr lang="en-US" sz="1200" dirty="0">
              <a:gradFill>
                <a:gsLst>
                  <a:gs pos="2917">
                    <a:prstClr val="black"/>
                  </a:gs>
                  <a:gs pos="30000">
                    <a:prstClr val="black"/>
                  </a:gs>
                </a:gsLst>
                <a:lin ang="5400000" scaled="0"/>
              </a:gradFill>
              <a:latin typeface="Segoe UI Semibold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593D8E-8745-4118-ABB5-8A1BF65AAB3A}"/>
              </a:ext>
            </a:extLst>
          </p:cNvPr>
          <p:cNvSpPr txBox="1"/>
          <p:nvPr/>
        </p:nvSpPr>
        <p:spPr>
          <a:xfrm>
            <a:off x="2685960" y="5187609"/>
            <a:ext cx="1125548" cy="32311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182854" rtlCol="0" anchor="b" anchorCtr="0">
            <a:spAutoFit/>
          </a:bodyPr>
          <a:lstStyle>
            <a:defPPr>
              <a:defRPr lang="en-US"/>
            </a:defPPr>
            <a:lvl1pPr marR="0" lvl="0" indent="0" algn="ctr" defTabSz="895870" fontAlgn="auto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 kumimoji="0" sz="1000" b="0" i="0" u="none" strike="noStrike" cap="none" spc="0" normalizeH="0" baseline="0">
                <a:ln>
                  <a:noFill/>
                </a:ln>
                <a:gradFill>
                  <a:gsLst>
                    <a:gs pos="8108">
                      <a:schemeClr val="bg1"/>
                    </a:gs>
                    <a:gs pos="23423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895698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prstClr val="black"/>
                </a:solidFill>
              </a:rPr>
              <a:t>Data stores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A23FA23-FA38-485F-87B5-0144BA930CE4}"/>
              </a:ext>
            </a:extLst>
          </p:cNvPr>
          <p:cNvSpPr txBox="1"/>
          <p:nvPr/>
        </p:nvSpPr>
        <p:spPr>
          <a:xfrm>
            <a:off x="4877455" y="5203934"/>
            <a:ext cx="1125548" cy="32311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182854" rtlCol="0" anchor="b" anchorCtr="0">
            <a:spAutoFit/>
          </a:bodyPr>
          <a:lstStyle>
            <a:defPPr>
              <a:defRPr lang="en-US"/>
            </a:defPPr>
            <a:lvl1pPr marR="0" lvl="0" indent="0" algn="ctr" defTabSz="895870" fontAlgn="auto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 kumimoji="0" sz="1000" b="0" i="0" u="none" strike="noStrike" cap="none" spc="0" normalizeH="0" baseline="0">
                <a:ln>
                  <a:noFill/>
                </a:ln>
                <a:gradFill>
                  <a:gsLst>
                    <a:gs pos="8108">
                      <a:schemeClr val="bg1"/>
                    </a:gs>
                    <a:gs pos="23423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895698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prstClr val="black"/>
                </a:solidFill>
              </a:rPr>
              <a:t>Data sets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28" name="Graphic 25" descr="Table">
            <a:extLst>
              <a:ext uri="{FF2B5EF4-FFF2-40B4-BE49-F238E27FC236}">
                <a16:creationId xmlns:a16="http://schemas.microsoft.com/office/drawing/2014/main" id="{BE649CBD-899E-4599-83C4-7E9130D04EAE}"/>
              </a:ext>
            </a:extLst>
          </p:cNvPr>
          <p:cNvSpPr/>
          <p:nvPr/>
        </p:nvSpPr>
        <p:spPr>
          <a:xfrm>
            <a:off x="4536642" y="5102991"/>
            <a:ext cx="429196" cy="300437"/>
          </a:xfrm>
          <a:custGeom>
            <a:avLst/>
            <a:gdLst>
              <a:gd name="connsiteX0" fmla="*/ 397007 w 429196"/>
              <a:gd name="connsiteY0" fmla="*/ 96569 h 300437"/>
              <a:gd name="connsiteX1" fmla="*/ 289708 w 429196"/>
              <a:gd name="connsiteY1" fmla="*/ 96569 h 300437"/>
              <a:gd name="connsiteX2" fmla="*/ 289708 w 429196"/>
              <a:gd name="connsiteY2" fmla="*/ 32190 h 300437"/>
              <a:gd name="connsiteX3" fmla="*/ 397007 w 429196"/>
              <a:gd name="connsiteY3" fmla="*/ 32190 h 300437"/>
              <a:gd name="connsiteX4" fmla="*/ 397007 w 429196"/>
              <a:gd name="connsiteY4" fmla="*/ 96569 h 300437"/>
              <a:gd name="connsiteX5" fmla="*/ 397007 w 429196"/>
              <a:gd name="connsiteY5" fmla="*/ 182409 h 300437"/>
              <a:gd name="connsiteX6" fmla="*/ 289708 w 429196"/>
              <a:gd name="connsiteY6" fmla="*/ 182409 h 300437"/>
              <a:gd name="connsiteX7" fmla="*/ 289708 w 429196"/>
              <a:gd name="connsiteY7" fmla="*/ 118029 h 300437"/>
              <a:gd name="connsiteX8" fmla="*/ 397007 w 429196"/>
              <a:gd name="connsiteY8" fmla="*/ 118029 h 300437"/>
              <a:gd name="connsiteX9" fmla="*/ 397007 w 429196"/>
              <a:gd name="connsiteY9" fmla="*/ 182409 h 300437"/>
              <a:gd name="connsiteX10" fmla="*/ 397007 w 429196"/>
              <a:gd name="connsiteY10" fmla="*/ 268248 h 300437"/>
              <a:gd name="connsiteX11" fmla="*/ 289708 w 429196"/>
              <a:gd name="connsiteY11" fmla="*/ 268248 h 300437"/>
              <a:gd name="connsiteX12" fmla="*/ 289708 w 429196"/>
              <a:gd name="connsiteY12" fmla="*/ 203868 h 300437"/>
              <a:gd name="connsiteX13" fmla="*/ 397007 w 429196"/>
              <a:gd name="connsiteY13" fmla="*/ 203868 h 300437"/>
              <a:gd name="connsiteX14" fmla="*/ 397007 w 429196"/>
              <a:gd name="connsiteY14" fmla="*/ 268248 h 300437"/>
              <a:gd name="connsiteX15" fmla="*/ 160949 w 429196"/>
              <a:gd name="connsiteY15" fmla="*/ 268248 h 300437"/>
              <a:gd name="connsiteX16" fmla="*/ 160949 w 429196"/>
              <a:gd name="connsiteY16" fmla="*/ 203868 h 300437"/>
              <a:gd name="connsiteX17" fmla="*/ 268248 w 429196"/>
              <a:gd name="connsiteY17" fmla="*/ 203868 h 300437"/>
              <a:gd name="connsiteX18" fmla="*/ 268248 w 429196"/>
              <a:gd name="connsiteY18" fmla="*/ 268248 h 300437"/>
              <a:gd name="connsiteX19" fmla="*/ 160949 w 429196"/>
              <a:gd name="connsiteY19" fmla="*/ 268248 h 300437"/>
              <a:gd name="connsiteX20" fmla="*/ 32190 w 429196"/>
              <a:gd name="connsiteY20" fmla="*/ 268248 h 300437"/>
              <a:gd name="connsiteX21" fmla="*/ 32190 w 429196"/>
              <a:gd name="connsiteY21" fmla="*/ 203868 h 300437"/>
              <a:gd name="connsiteX22" fmla="*/ 139489 w 429196"/>
              <a:gd name="connsiteY22" fmla="*/ 203868 h 300437"/>
              <a:gd name="connsiteX23" fmla="*/ 139489 w 429196"/>
              <a:gd name="connsiteY23" fmla="*/ 268248 h 300437"/>
              <a:gd name="connsiteX24" fmla="*/ 32190 w 429196"/>
              <a:gd name="connsiteY24" fmla="*/ 268248 h 300437"/>
              <a:gd name="connsiteX25" fmla="*/ 32190 w 429196"/>
              <a:gd name="connsiteY25" fmla="*/ 118029 h 300437"/>
              <a:gd name="connsiteX26" fmla="*/ 139489 w 429196"/>
              <a:gd name="connsiteY26" fmla="*/ 118029 h 300437"/>
              <a:gd name="connsiteX27" fmla="*/ 139489 w 429196"/>
              <a:gd name="connsiteY27" fmla="*/ 182409 h 300437"/>
              <a:gd name="connsiteX28" fmla="*/ 32190 w 429196"/>
              <a:gd name="connsiteY28" fmla="*/ 182409 h 300437"/>
              <a:gd name="connsiteX29" fmla="*/ 32190 w 429196"/>
              <a:gd name="connsiteY29" fmla="*/ 118029 h 300437"/>
              <a:gd name="connsiteX30" fmla="*/ 32190 w 429196"/>
              <a:gd name="connsiteY30" fmla="*/ 32190 h 300437"/>
              <a:gd name="connsiteX31" fmla="*/ 139489 w 429196"/>
              <a:gd name="connsiteY31" fmla="*/ 32190 h 300437"/>
              <a:gd name="connsiteX32" fmla="*/ 139489 w 429196"/>
              <a:gd name="connsiteY32" fmla="*/ 96569 h 300437"/>
              <a:gd name="connsiteX33" fmla="*/ 32190 w 429196"/>
              <a:gd name="connsiteY33" fmla="*/ 96569 h 300437"/>
              <a:gd name="connsiteX34" fmla="*/ 32190 w 429196"/>
              <a:gd name="connsiteY34" fmla="*/ 32190 h 300437"/>
              <a:gd name="connsiteX35" fmla="*/ 268248 w 429196"/>
              <a:gd name="connsiteY35" fmla="*/ 118029 h 300437"/>
              <a:gd name="connsiteX36" fmla="*/ 268248 w 429196"/>
              <a:gd name="connsiteY36" fmla="*/ 182409 h 300437"/>
              <a:gd name="connsiteX37" fmla="*/ 160949 w 429196"/>
              <a:gd name="connsiteY37" fmla="*/ 182409 h 300437"/>
              <a:gd name="connsiteX38" fmla="*/ 160949 w 429196"/>
              <a:gd name="connsiteY38" fmla="*/ 118029 h 300437"/>
              <a:gd name="connsiteX39" fmla="*/ 268248 w 429196"/>
              <a:gd name="connsiteY39" fmla="*/ 118029 h 300437"/>
              <a:gd name="connsiteX40" fmla="*/ 268248 w 429196"/>
              <a:gd name="connsiteY40" fmla="*/ 32190 h 300437"/>
              <a:gd name="connsiteX41" fmla="*/ 268248 w 429196"/>
              <a:gd name="connsiteY41" fmla="*/ 96569 h 300437"/>
              <a:gd name="connsiteX42" fmla="*/ 160949 w 429196"/>
              <a:gd name="connsiteY42" fmla="*/ 96569 h 300437"/>
              <a:gd name="connsiteX43" fmla="*/ 160949 w 429196"/>
              <a:gd name="connsiteY43" fmla="*/ 32190 h 300437"/>
              <a:gd name="connsiteX44" fmla="*/ 268248 w 429196"/>
              <a:gd name="connsiteY44" fmla="*/ 32190 h 300437"/>
              <a:gd name="connsiteX45" fmla="*/ 0 w 429196"/>
              <a:gd name="connsiteY45" fmla="*/ 0 h 300437"/>
              <a:gd name="connsiteX46" fmla="*/ 0 w 429196"/>
              <a:gd name="connsiteY46" fmla="*/ 300438 h 300437"/>
              <a:gd name="connsiteX47" fmla="*/ 429197 w 429196"/>
              <a:gd name="connsiteY47" fmla="*/ 300438 h 300437"/>
              <a:gd name="connsiteX48" fmla="*/ 429197 w 429196"/>
              <a:gd name="connsiteY48" fmla="*/ 0 h 300437"/>
              <a:gd name="connsiteX49" fmla="*/ 0 w 429196"/>
              <a:gd name="connsiteY49" fmla="*/ 0 h 300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29196" h="300437">
                <a:moveTo>
                  <a:pt x="397007" y="96569"/>
                </a:moveTo>
                <a:lnTo>
                  <a:pt x="289708" y="96569"/>
                </a:lnTo>
                <a:lnTo>
                  <a:pt x="289708" y="32190"/>
                </a:lnTo>
                <a:lnTo>
                  <a:pt x="397007" y="32190"/>
                </a:lnTo>
                <a:lnTo>
                  <a:pt x="397007" y="96569"/>
                </a:lnTo>
                <a:close/>
                <a:moveTo>
                  <a:pt x="397007" y="182409"/>
                </a:moveTo>
                <a:lnTo>
                  <a:pt x="289708" y="182409"/>
                </a:lnTo>
                <a:lnTo>
                  <a:pt x="289708" y="118029"/>
                </a:lnTo>
                <a:lnTo>
                  <a:pt x="397007" y="118029"/>
                </a:lnTo>
                <a:lnTo>
                  <a:pt x="397007" y="182409"/>
                </a:lnTo>
                <a:close/>
                <a:moveTo>
                  <a:pt x="397007" y="268248"/>
                </a:moveTo>
                <a:lnTo>
                  <a:pt x="289708" y="268248"/>
                </a:lnTo>
                <a:lnTo>
                  <a:pt x="289708" y="203868"/>
                </a:lnTo>
                <a:lnTo>
                  <a:pt x="397007" y="203868"/>
                </a:lnTo>
                <a:lnTo>
                  <a:pt x="397007" y="268248"/>
                </a:lnTo>
                <a:close/>
                <a:moveTo>
                  <a:pt x="160949" y="268248"/>
                </a:moveTo>
                <a:lnTo>
                  <a:pt x="160949" y="203868"/>
                </a:lnTo>
                <a:lnTo>
                  <a:pt x="268248" y="203868"/>
                </a:lnTo>
                <a:lnTo>
                  <a:pt x="268248" y="268248"/>
                </a:lnTo>
                <a:lnTo>
                  <a:pt x="160949" y="268248"/>
                </a:lnTo>
                <a:close/>
                <a:moveTo>
                  <a:pt x="32190" y="268248"/>
                </a:moveTo>
                <a:lnTo>
                  <a:pt x="32190" y="203868"/>
                </a:lnTo>
                <a:lnTo>
                  <a:pt x="139489" y="203868"/>
                </a:lnTo>
                <a:lnTo>
                  <a:pt x="139489" y="268248"/>
                </a:lnTo>
                <a:lnTo>
                  <a:pt x="32190" y="268248"/>
                </a:lnTo>
                <a:close/>
                <a:moveTo>
                  <a:pt x="32190" y="118029"/>
                </a:moveTo>
                <a:lnTo>
                  <a:pt x="139489" y="118029"/>
                </a:lnTo>
                <a:lnTo>
                  <a:pt x="139489" y="182409"/>
                </a:lnTo>
                <a:lnTo>
                  <a:pt x="32190" y="182409"/>
                </a:lnTo>
                <a:lnTo>
                  <a:pt x="32190" y="118029"/>
                </a:lnTo>
                <a:close/>
                <a:moveTo>
                  <a:pt x="32190" y="32190"/>
                </a:moveTo>
                <a:lnTo>
                  <a:pt x="139489" y="32190"/>
                </a:lnTo>
                <a:lnTo>
                  <a:pt x="139489" y="96569"/>
                </a:lnTo>
                <a:lnTo>
                  <a:pt x="32190" y="96569"/>
                </a:lnTo>
                <a:lnTo>
                  <a:pt x="32190" y="32190"/>
                </a:lnTo>
                <a:close/>
                <a:moveTo>
                  <a:pt x="268248" y="118029"/>
                </a:moveTo>
                <a:lnTo>
                  <a:pt x="268248" y="182409"/>
                </a:lnTo>
                <a:lnTo>
                  <a:pt x="160949" y="182409"/>
                </a:lnTo>
                <a:lnTo>
                  <a:pt x="160949" y="118029"/>
                </a:lnTo>
                <a:lnTo>
                  <a:pt x="268248" y="118029"/>
                </a:lnTo>
                <a:close/>
                <a:moveTo>
                  <a:pt x="268248" y="32190"/>
                </a:moveTo>
                <a:lnTo>
                  <a:pt x="268248" y="96569"/>
                </a:lnTo>
                <a:lnTo>
                  <a:pt x="160949" y="96569"/>
                </a:lnTo>
                <a:lnTo>
                  <a:pt x="160949" y="32190"/>
                </a:lnTo>
                <a:lnTo>
                  <a:pt x="268248" y="32190"/>
                </a:lnTo>
                <a:close/>
                <a:moveTo>
                  <a:pt x="0" y="0"/>
                </a:moveTo>
                <a:lnTo>
                  <a:pt x="0" y="300438"/>
                </a:lnTo>
                <a:lnTo>
                  <a:pt x="429197" y="300438"/>
                </a:lnTo>
                <a:lnTo>
                  <a:pt x="429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5358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9" name="Graphic 22" descr="Database">
            <a:extLst>
              <a:ext uri="{FF2B5EF4-FFF2-40B4-BE49-F238E27FC236}">
                <a16:creationId xmlns:a16="http://schemas.microsoft.com/office/drawing/2014/main" id="{1F5ECAF2-7E7B-4315-84E9-273C47C9DF6B}"/>
              </a:ext>
            </a:extLst>
          </p:cNvPr>
          <p:cNvGrpSpPr/>
          <p:nvPr/>
        </p:nvGrpSpPr>
        <p:grpSpPr>
          <a:xfrm>
            <a:off x="2573233" y="5061052"/>
            <a:ext cx="245782" cy="333562"/>
            <a:chOff x="2559201" y="6077127"/>
            <a:chExt cx="245782" cy="333562"/>
          </a:xfrm>
          <a:solidFill>
            <a:srgbClr val="0078D7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F4660EC-1927-43E1-8C56-521356504D1F}"/>
                </a:ext>
              </a:extLst>
            </p:cNvPr>
            <p:cNvSpPr/>
            <p:nvPr/>
          </p:nvSpPr>
          <p:spPr>
            <a:xfrm>
              <a:off x="2559201" y="6077127"/>
              <a:ext cx="245782" cy="70223"/>
            </a:xfrm>
            <a:custGeom>
              <a:avLst/>
              <a:gdLst>
                <a:gd name="connsiteX0" fmla="*/ 245783 w 245782"/>
                <a:gd name="connsiteY0" fmla="*/ 35112 h 70223"/>
                <a:gd name="connsiteX1" fmla="*/ 122891 w 245782"/>
                <a:gd name="connsiteY1" fmla="*/ 70224 h 70223"/>
                <a:gd name="connsiteX2" fmla="*/ 0 w 245782"/>
                <a:gd name="connsiteY2" fmla="*/ 35112 h 70223"/>
                <a:gd name="connsiteX3" fmla="*/ 122891 w 245782"/>
                <a:gd name="connsiteY3" fmla="*/ 0 h 70223"/>
                <a:gd name="connsiteX4" fmla="*/ 245783 w 245782"/>
                <a:gd name="connsiteY4" fmla="*/ 35112 h 7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782" h="70223">
                  <a:moveTo>
                    <a:pt x="245783" y="35112"/>
                  </a:moveTo>
                  <a:cubicBezTo>
                    <a:pt x="245783" y="54504"/>
                    <a:pt x="190762" y="70224"/>
                    <a:pt x="122891" y="70224"/>
                  </a:cubicBezTo>
                  <a:cubicBezTo>
                    <a:pt x="55020" y="70224"/>
                    <a:pt x="0" y="54504"/>
                    <a:pt x="0" y="35112"/>
                  </a:cubicBezTo>
                  <a:cubicBezTo>
                    <a:pt x="0" y="15720"/>
                    <a:pt x="55020" y="0"/>
                    <a:pt x="122891" y="0"/>
                  </a:cubicBezTo>
                  <a:cubicBezTo>
                    <a:pt x="190762" y="0"/>
                    <a:pt x="245783" y="15720"/>
                    <a:pt x="245783" y="35112"/>
                  </a:cubicBezTo>
                  <a:close/>
                </a:path>
              </a:pathLst>
            </a:custGeom>
            <a:solidFill>
              <a:schemeClr val="tx2"/>
            </a:solidFill>
            <a:ln w="4366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66369F8-9F60-4836-B122-FC58F9BA3524}"/>
                </a:ext>
              </a:extLst>
            </p:cNvPr>
            <p:cNvSpPr/>
            <p:nvPr/>
          </p:nvSpPr>
          <p:spPr>
            <a:xfrm>
              <a:off x="2559201" y="6129795"/>
              <a:ext cx="245782" cy="105335"/>
            </a:xfrm>
            <a:custGeom>
              <a:avLst/>
              <a:gdLst>
                <a:gd name="connsiteX0" fmla="*/ 210671 w 245782"/>
                <a:gd name="connsiteY0" fmla="*/ 70224 h 105335"/>
                <a:gd name="connsiteX1" fmla="*/ 201893 w 245782"/>
                <a:gd name="connsiteY1" fmla="*/ 61446 h 105335"/>
                <a:gd name="connsiteX2" fmla="*/ 210671 w 245782"/>
                <a:gd name="connsiteY2" fmla="*/ 52668 h 105335"/>
                <a:gd name="connsiteX3" fmla="*/ 219449 w 245782"/>
                <a:gd name="connsiteY3" fmla="*/ 61446 h 105335"/>
                <a:gd name="connsiteX4" fmla="*/ 210671 w 245782"/>
                <a:gd name="connsiteY4" fmla="*/ 70224 h 105335"/>
                <a:gd name="connsiteX5" fmla="*/ 122891 w 245782"/>
                <a:gd name="connsiteY5" fmla="*/ 35112 h 105335"/>
                <a:gd name="connsiteX6" fmla="*/ 0 w 245782"/>
                <a:gd name="connsiteY6" fmla="*/ 0 h 105335"/>
                <a:gd name="connsiteX7" fmla="*/ 0 w 245782"/>
                <a:gd name="connsiteY7" fmla="*/ 70224 h 105335"/>
                <a:gd name="connsiteX8" fmla="*/ 122891 w 245782"/>
                <a:gd name="connsiteY8" fmla="*/ 105336 h 105335"/>
                <a:gd name="connsiteX9" fmla="*/ 245783 w 245782"/>
                <a:gd name="connsiteY9" fmla="*/ 70224 h 105335"/>
                <a:gd name="connsiteX10" fmla="*/ 245783 w 245782"/>
                <a:gd name="connsiteY10" fmla="*/ 0 h 105335"/>
                <a:gd name="connsiteX11" fmla="*/ 122891 w 245782"/>
                <a:gd name="connsiteY11" fmla="*/ 35112 h 10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782" h="105335">
                  <a:moveTo>
                    <a:pt x="210671" y="70224"/>
                  </a:moveTo>
                  <a:cubicBezTo>
                    <a:pt x="205404" y="70224"/>
                    <a:pt x="201893" y="66712"/>
                    <a:pt x="201893" y="61446"/>
                  </a:cubicBezTo>
                  <a:cubicBezTo>
                    <a:pt x="201893" y="56179"/>
                    <a:pt x="205404" y="52668"/>
                    <a:pt x="210671" y="52668"/>
                  </a:cubicBezTo>
                  <a:cubicBezTo>
                    <a:pt x="215938" y="52668"/>
                    <a:pt x="219449" y="56179"/>
                    <a:pt x="219449" y="61446"/>
                  </a:cubicBezTo>
                  <a:cubicBezTo>
                    <a:pt x="219449" y="66712"/>
                    <a:pt x="215938" y="70224"/>
                    <a:pt x="210671" y="70224"/>
                  </a:cubicBezTo>
                  <a:close/>
                  <a:moveTo>
                    <a:pt x="122891" y="35112"/>
                  </a:moveTo>
                  <a:cubicBezTo>
                    <a:pt x="55301" y="35112"/>
                    <a:pt x="0" y="19312"/>
                    <a:pt x="0" y="0"/>
                  </a:cubicBezTo>
                  <a:lnTo>
                    <a:pt x="0" y="70224"/>
                  </a:lnTo>
                  <a:cubicBezTo>
                    <a:pt x="0" y="89535"/>
                    <a:pt x="55301" y="105336"/>
                    <a:pt x="122891" y="105336"/>
                  </a:cubicBezTo>
                  <a:cubicBezTo>
                    <a:pt x="190482" y="105336"/>
                    <a:pt x="245783" y="89535"/>
                    <a:pt x="245783" y="70224"/>
                  </a:cubicBezTo>
                  <a:lnTo>
                    <a:pt x="245783" y="0"/>
                  </a:lnTo>
                  <a:cubicBezTo>
                    <a:pt x="245783" y="19312"/>
                    <a:pt x="190482" y="35112"/>
                    <a:pt x="122891" y="35112"/>
                  </a:cubicBezTo>
                  <a:close/>
                </a:path>
              </a:pathLst>
            </a:custGeom>
            <a:solidFill>
              <a:schemeClr val="tx2"/>
            </a:solidFill>
            <a:ln w="4366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C454AB8-B21A-4299-B4C6-28F80B469BE8}"/>
                </a:ext>
              </a:extLst>
            </p:cNvPr>
            <p:cNvSpPr/>
            <p:nvPr/>
          </p:nvSpPr>
          <p:spPr>
            <a:xfrm>
              <a:off x="2559201" y="6217575"/>
              <a:ext cx="245782" cy="105335"/>
            </a:xfrm>
            <a:custGeom>
              <a:avLst/>
              <a:gdLst>
                <a:gd name="connsiteX0" fmla="*/ 210671 w 245782"/>
                <a:gd name="connsiteY0" fmla="*/ 70224 h 105335"/>
                <a:gd name="connsiteX1" fmla="*/ 201893 w 245782"/>
                <a:gd name="connsiteY1" fmla="*/ 61446 h 105335"/>
                <a:gd name="connsiteX2" fmla="*/ 210671 w 245782"/>
                <a:gd name="connsiteY2" fmla="*/ 52668 h 105335"/>
                <a:gd name="connsiteX3" fmla="*/ 219449 w 245782"/>
                <a:gd name="connsiteY3" fmla="*/ 61446 h 105335"/>
                <a:gd name="connsiteX4" fmla="*/ 210671 w 245782"/>
                <a:gd name="connsiteY4" fmla="*/ 70224 h 105335"/>
                <a:gd name="connsiteX5" fmla="*/ 122891 w 245782"/>
                <a:gd name="connsiteY5" fmla="*/ 35112 h 105335"/>
                <a:gd name="connsiteX6" fmla="*/ 0 w 245782"/>
                <a:gd name="connsiteY6" fmla="*/ 0 h 105335"/>
                <a:gd name="connsiteX7" fmla="*/ 0 w 245782"/>
                <a:gd name="connsiteY7" fmla="*/ 70224 h 105335"/>
                <a:gd name="connsiteX8" fmla="*/ 122891 w 245782"/>
                <a:gd name="connsiteY8" fmla="*/ 105336 h 105335"/>
                <a:gd name="connsiteX9" fmla="*/ 245783 w 245782"/>
                <a:gd name="connsiteY9" fmla="*/ 70224 h 105335"/>
                <a:gd name="connsiteX10" fmla="*/ 245783 w 245782"/>
                <a:gd name="connsiteY10" fmla="*/ 0 h 105335"/>
                <a:gd name="connsiteX11" fmla="*/ 122891 w 245782"/>
                <a:gd name="connsiteY11" fmla="*/ 35112 h 10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782" h="105335">
                  <a:moveTo>
                    <a:pt x="210671" y="70224"/>
                  </a:moveTo>
                  <a:cubicBezTo>
                    <a:pt x="205404" y="70224"/>
                    <a:pt x="201893" y="66712"/>
                    <a:pt x="201893" y="61446"/>
                  </a:cubicBezTo>
                  <a:cubicBezTo>
                    <a:pt x="201893" y="56179"/>
                    <a:pt x="205404" y="52668"/>
                    <a:pt x="210671" y="52668"/>
                  </a:cubicBezTo>
                  <a:cubicBezTo>
                    <a:pt x="215938" y="52668"/>
                    <a:pt x="219449" y="56179"/>
                    <a:pt x="219449" y="61446"/>
                  </a:cubicBezTo>
                  <a:cubicBezTo>
                    <a:pt x="219449" y="66712"/>
                    <a:pt x="215938" y="70224"/>
                    <a:pt x="210671" y="70224"/>
                  </a:cubicBezTo>
                  <a:close/>
                  <a:moveTo>
                    <a:pt x="122891" y="35112"/>
                  </a:moveTo>
                  <a:cubicBezTo>
                    <a:pt x="55301" y="35112"/>
                    <a:pt x="0" y="19312"/>
                    <a:pt x="0" y="0"/>
                  </a:cubicBezTo>
                  <a:lnTo>
                    <a:pt x="0" y="70224"/>
                  </a:lnTo>
                  <a:cubicBezTo>
                    <a:pt x="0" y="89535"/>
                    <a:pt x="55301" y="105336"/>
                    <a:pt x="122891" y="105336"/>
                  </a:cubicBezTo>
                  <a:cubicBezTo>
                    <a:pt x="190482" y="105336"/>
                    <a:pt x="245783" y="89535"/>
                    <a:pt x="245783" y="70224"/>
                  </a:cubicBezTo>
                  <a:lnTo>
                    <a:pt x="245783" y="0"/>
                  </a:lnTo>
                  <a:cubicBezTo>
                    <a:pt x="245783" y="19312"/>
                    <a:pt x="190482" y="35112"/>
                    <a:pt x="122891" y="35112"/>
                  </a:cubicBezTo>
                  <a:close/>
                </a:path>
              </a:pathLst>
            </a:custGeom>
            <a:solidFill>
              <a:schemeClr val="tx2"/>
            </a:solidFill>
            <a:ln w="4366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ECBA6F7-6BD2-4433-A80E-391949031A84}"/>
                </a:ext>
              </a:extLst>
            </p:cNvPr>
            <p:cNvSpPr/>
            <p:nvPr/>
          </p:nvSpPr>
          <p:spPr>
            <a:xfrm>
              <a:off x="2559201" y="6305354"/>
              <a:ext cx="245782" cy="105335"/>
            </a:xfrm>
            <a:custGeom>
              <a:avLst/>
              <a:gdLst>
                <a:gd name="connsiteX0" fmla="*/ 210671 w 245782"/>
                <a:gd name="connsiteY0" fmla="*/ 70224 h 105335"/>
                <a:gd name="connsiteX1" fmla="*/ 201893 w 245782"/>
                <a:gd name="connsiteY1" fmla="*/ 61446 h 105335"/>
                <a:gd name="connsiteX2" fmla="*/ 210671 w 245782"/>
                <a:gd name="connsiteY2" fmla="*/ 52668 h 105335"/>
                <a:gd name="connsiteX3" fmla="*/ 219449 w 245782"/>
                <a:gd name="connsiteY3" fmla="*/ 61446 h 105335"/>
                <a:gd name="connsiteX4" fmla="*/ 210671 w 245782"/>
                <a:gd name="connsiteY4" fmla="*/ 70224 h 105335"/>
                <a:gd name="connsiteX5" fmla="*/ 122891 w 245782"/>
                <a:gd name="connsiteY5" fmla="*/ 35112 h 105335"/>
                <a:gd name="connsiteX6" fmla="*/ 0 w 245782"/>
                <a:gd name="connsiteY6" fmla="*/ 0 h 105335"/>
                <a:gd name="connsiteX7" fmla="*/ 0 w 245782"/>
                <a:gd name="connsiteY7" fmla="*/ 70224 h 105335"/>
                <a:gd name="connsiteX8" fmla="*/ 122891 w 245782"/>
                <a:gd name="connsiteY8" fmla="*/ 105336 h 105335"/>
                <a:gd name="connsiteX9" fmla="*/ 245783 w 245782"/>
                <a:gd name="connsiteY9" fmla="*/ 70224 h 105335"/>
                <a:gd name="connsiteX10" fmla="*/ 245783 w 245782"/>
                <a:gd name="connsiteY10" fmla="*/ 0 h 105335"/>
                <a:gd name="connsiteX11" fmla="*/ 122891 w 245782"/>
                <a:gd name="connsiteY11" fmla="*/ 35112 h 10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782" h="105335">
                  <a:moveTo>
                    <a:pt x="210671" y="70224"/>
                  </a:moveTo>
                  <a:cubicBezTo>
                    <a:pt x="205404" y="70224"/>
                    <a:pt x="201893" y="66712"/>
                    <a:pt x="201893" y="61446"/>
                  </a:cubicBezTo>
                  <a:cubicBezTo>
                    <a:pt x="201893" y="56179"/>
                    <a:pt x="205404" y="52668"/>
                    <a:pt x="210671" y="52668"/>
                  </a:cubicBezTo>
                  <a:cubicBezTo>
                    <a:pt x="215938" y="52668"/>
                    <a:pt x="219449" y="56179"/>
                    <a:pt x="219449" y="61446"/>
                  </a:cubicBezTo>
                  <a:cubicBezTo>
                    <a:pt x="219449" y="66712"/>
                    <a:pt x="215938" y="70224"/>
                    <a:pt x="210671" y="70224"/>
                  </a:cubicBezTo>
                  <a:close/>
                  <a:moveTo>
                    <a:pt x="122891" y="35112"/>
                  </a:moveTo>
                  <a:cubicBezTo>
                    <a:pt x="55301" y="35112"/>
                    <a:pt x="0" y="19312"/>
                    <a:pt x="0" y="0"/>
                  </a:cubicBezTo>
                  <a:lnTo>
                    <a:pt x="0" y="70224"/>
                  </a:lnTo>
                  <a:cubicBezTo>
                    <a:pt x="0" y="89535"/>
                    <a:pt x="55301" y="105336"/>
                    <a:pt x="122891" y="105336"/>
                  </a:cubicBezTo>
                  <a:cubicBezTo>
                    <a:pt x="190482" y="105336"/>
                    <a:pt x="245783" y="89535"/>
                    <a:pt x="245783" y="70224"/>
                  </a:cubicBezTo>
                  <a:lnTo>
                    <a:pt x="245783" y="0"/>
                  </a:lnTo>
                  <a:cubicBezTo>
                    <a:pt x="245783" y="19312"/>
                    <a:pt x="190482" y="35112"/>
                    <a:pt x="122891" y="35112"/>
                  </a:cubicBezTo>
                  <a:close/>
                </a:path>
              </a:pathLst>
            </a:custGeom>
            <a:solidFill>
              <a:schemeClr val="tx2"/>
            </a:solidFill>
            <a:ln w="4366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421ED1FA-C179-4AEC-8F37-D356761F6117}"/>
              </a:ext>
            </a:extLst>
          </p:cNvPr>
          <p:cNvCxnSpPr>
            <a:stCxn id="78" idx="2"/>
            <a:endCxn id="268" idx="3"/>
          </p:cNvCxnSpPr>
          <p:nvPr/>
        </p:nvCxnSpPr>
        <p:spPr>
          <a:xfrm rot="5400000">
            <a:off x="8352628" y="2871949"/>
            <a:ext cx="1089295" cy="3450146"/>
          </a:xfrm>
          <a:prstGeom prst="bentConnector2">
            <a:avLst/>
          </a:prstGeom>
          <a:ln>
            <a:solidFill>
              <a:srgbClr val="0078D7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10FBB931-B3FD-4081-B83A-3B7267151169}"/>
              </a:ext>
            </a:extLst>
          </p:cNvPr>
          <p:cNvCxnSpPr>
            <a:stCxn id="268" idx="1"/>
            <a:endCxn id="9" idx="1"/>
          </p:cNvCxnSpPr>
          <p:nvPr/>
        </p:nvCxnSpPr>
        <p:spPr>
          <a:xfrm rot="10800000">
            <a:off x="1376905" y="2677580"/>
            <a:ext cx="10548" cy="2464091"/>
          </a:xfrm>
          <a:prstGeom prst="bentConnector3">
            <a:avLst>
              <a:gd name="adj1" fmla="val 2267235"/>
            </a:avLst>
          </a:prstGeom>
          <a:ln>
            <a:solidFill>
              <a:srgbClr val="0078D7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E1F77A3-C02B-44C6-9080-9E0161FFC764}"/>
              </a:ext>
            </a:extLst>
          </p:cNvPr>
          <p:cNvGrpSpPr/>
          <p:nvPr/>
        </p:nvGrpSpPr>
        <p:grpSpPr>
          <a:xfrm>
            <a:off x="1373422" y="5815340"/>
            <a:ext cx="7940450" cy="845373"/>
            <a:chOff x="3208859" y="4070542"/>
            <a:chExt cx="1458309" cy="2411828"/>
          </a:xfrm>
        </p:grpSpPr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DAC98A4E-DAC3-41B5-B91D-4081D690DD17}"/>
                </a:ext>
              </a:extLst>
            </p:cNvPr>
            <p:cNvSpPr/>
            <p:nvPr/>
          </p:nvSpPr>
          <p:spPr bwMode="auto">
            <a:xfrm>
              <a:off x="3208859" y="4070542"/>
              <a:ext cx="1456803" cy="2411828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15E5AD41-8F64-47CF-8088-DFDF23DB6F8E}"/>
                </a:ext>
              </a:extLst>
            </p:cNvPr>
            <p:cNvCxnSpPr>
              <a:cxnSpLocks/>
            </p:cNvCxnSpPr>
            <p:nvPr/>
          </p:nvCxnSpPr>
          <p:spPr>
            <a:xfrm>
              <a:off x="3208859" y="4541668"/>
              <a:ext cx="1458309" cy="0"/>
            </a:xfrm>
            <a:prstGeom prst="line">
              <a:avLst/>
            </a:prstGeom>
            <a:ln w="12700">
              <a:solidFill>
                <a:schemeClr val="tx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chip">
            <a:extLst>
              <a:ext uri="{FF2B5EF4-FFF2-40B4-BE49-F238E27FC236}">
                <a16:creationId xmlns:a16="http://schemas.microsoft.com/office/drawing/2014/main" id="{210C8B4D-A77C-4C8B-ACB6-9B812E6108A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737164" y="6176806"/>
            <a:ext cx="304982" cy="298083"/>
          </a:xfrm>
          <a:custGeom>
            <a:avLst/>
            <a:gdLst>
              <a:gd name="T0" fmla="*/ 267 w 334"/>
              <a:gd name="T1" fmla="*/ 298 h 341"/>
              <a:gd name="T2" fmla="*/ 60 w 334"/>
              <a:gd name="T3" fmla="*/ 298 h 341"/>
              <a:gd name="T4" fmla="*/ 36 w 334"/>
              <a:gd name="T5" fmla="*/ 273 h 341"/>
              <a:gd name="T6" fmla="*/ 36 w 334"/>
              <a:gd name="T7" fmla="*/ 61 h 341"/>
              <a:gd name="T8" fmla="*/ 60 w 334"/>
              <a:gd name="T9" fmla="*/ 36 h 341"/>
              <a:gd name="T10" fmla="*/ 267 w 334"/>
              <a:gd name="T11" fmla="*/ 36 h 341"/>
              <a:gd name="T12" fmla="*/ 291 w 334"/>
              <a:gd name="T13" fmla="*/ 61 h 341"/>
              <a:gd name="T14" fmla="*/ 291 w 334"/>
              <a:gd name="T15" fmla="*/ 273 h 341"/>
              <a:gd name="T16" fmla="*/ 267 w 334"/>
              <a:gd name="T17" fmla="*/ 298 h 341"/>
              <a:gd name="T18" fmla="*/ 78 w 334"/>
              <a:gd name="T19" fmla="*/ 36 h 341"/>
              <a:gd name="T20" fmla="*/ 78 w 334"/>
              <a:gd name="T21" fmla="*/ 0 h 341"/>
              <a:gd name="T22" fmla="*/ 121 w 334"/>
              <a:gd name="T23" fmla="*/ 36 h 341"/>
              <a:gd name="T24" fmla="*/ 121 w 334"/>
              <a:gd name="T25" fmla="*/ 0 h 341"/>
              <a:gd name="T26" fmla="*/ 163 w 334"/>
              <a:gd name="T27" fmla="*/ 0 h 341"/>
              <a:gd name="T28" fmla="*/ 163 w 334"/>
              <a:gd name="T29" fmla="*/ 36 h 341"/>
              <a:gd name="T30" fmla="*/ 206 w 334"/>
              <a:gd name="T31" fmla="*/ 0 h 341"/>
              <a:gd name="T32" fmla="*/ 206 w 334"/>
              <a:gd name="T33" fmla="*/ 36 h 341"/>
              <a:gd name="T34" fmla="*/ 256 w 334"/>
              <a:gd name="T35" fmla="*/ 0 h 341"/>
              <a:gd name="T36" fmla="*/ 256 w 334"/>
              <a:gd name="T37" fmla="*/ 36 h 341"/>
              <a:gd name="T38" fmla="*/ 334 w 334"/>
              <a:gd name="T39" fmla="*/ 78 h 341"/>
              <a:gd name="T40" fmla="*/ 291 w 334"/>
              <a:gd name="T41" fmla="*/ 78 h 341"/>
              <a:gd name="T42" fmla="*/ 334 w 334"/>
              <a:gd name="T43" fmla="*/ 121 h 341"/>
              <a:gd name="T44" fmla="*/ 291 w 334"/>
              <a:gd name="T45" fmla="*/ 121 h 341"/>
              <a:gd name="T46" fmla="*/ 334 w 334"/>
              <a:gd name="T47" fmla="*/ 163 h 341"/>
              <a:gd name="T48" fmla="*/ 291 w 334"/>
              <a:gd name="T49" fmla="*/ 163 h 341"/>
              <a:gd name="T50" fmla="*/ 334 w 334"/>
              <a:gd name="T51" fmla="*/ 213 h 341"/>
              <a:gd name="T52" fmla="*/ 291 w 334"/>
              <a:gd name="T53" fmla="*/ 213 h 341"/>
              <a:gd name="T54" fmla="*/ 334 w 334"/>
              <a:gd name="T55" fmla="*/ 256 h 341"/>
              <a:gd name="T56" fmla="*/ 291 w 334"/>
              <a:gd name="T57" fmla="*/ 256 h 341"/>
              <a:gd name="T58" fmla="*/ 36 w 334"/>
              <a:gd name="T59" fmla="*/ 78 h 341"/>
              <a:gd name="T60" fmla="*/ 0 w 334"/>
              <a:gd name="T61" fmla="*/ 78 h 341"/>
              <a:gd name="T62" fmla="*/ 36 w 334"/>
              <a:gd name="T63" fmla="*/ 121 h 341"/>
              <a:gd name="T64" fmla="*/ 0 w 334"/>
              <a:gd name="T65" fmla="*/ 121 h 341"/>
              <a:gd name="T66" fmla="*/ 36 w 334"/>
              <a:gd name="T67" fmla="*/ 163 h 341"/>
              <a:gd name="T68" fmla="*/ 0 w 334"/>
              <a:gd name="T69" fmla="*/ 163 h 341"/>
              <a:gd name="T70" fmla="*/ 36 w 334"/>
              <a:gd name="T71" fmla="*/ 213 h 341"/>
              <a:gd name="T72" fmla="*/ 0 w 334"/>
              <a:gd name="T73" fmla="*/ 213 h 341"/>
              <a:gd name="T74" fmla="*/ 36 w 334"/>
              <a:gd name="T75" fmla="*/ 256 h 341"/>
              <a:gd name="T76" fmla="*/ 0 w 334"/>
              <a:gd name="T77" fmla="*/ 256 h 341"/>
              <a:gd name="T78" fmla="*/ 78 w 334"/>
              <a:gd name="T79" fmla="*/ 298 h 341"/>
              <a:gd name="T80" fmla="*/ 78 w 334"/>
              <a:gd name="T81" fmla="*/ 341 h 341"/>
              <a:gd name="T82" fmla="*/ 121 w 334"/>
              <a:gd name="T83" fmla="*/ 298 h 341"/>
              <a:gd name="T84" fmla="*/ 121 w 334"/>
              <a:gd name="T85" fmla="*/ 341 h 341"/>
              <a:gd name="T86" fmla="*/ 163 w 334"/>
              <a:gd name="T87" fmla="*/ 341 h 341"/>
              <a:gd name="T88" fmla="*/ 163 w 334"/>
              <a:gd name="T89" fmla="*/ 298 h 341"/>
              <a:gd name="T90" fmla="*/ 206 w 334"/>
              <a:gd name="T91" fmla="*/ 298 h 341"/>
              <a:gd name="T92" fmla="*/ 206 w 334"/>
              <a:gd name="T93" fmla="*/ 341 h 341"/>
              <a:gd name="T94" fmla="*/ 256 w 334"/>
              <a:gd name="T95" fmla="*/ 298 h 341"/>
              <a:gd name="T96" fmla="*/ 256 w 334"/>
              <a:gd name="T97" fmla="*/ 341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34" h="341">
                <a:moveTo>
                  <a:pt x="267" y="298"/>
                </a:moveTo>
                <a:cubicBezTo>
                  <a:pt x="60" y="298"/>
                  <a:pt x="60" y="298"/>
                  <a:pt x="60" y="298"/>
                </a:cubicBezTo>
                <a:cubicBezTo>
                  <a:pt x="48" y="298"/>
                  <a:pt x="36" y="286"/>
                  <a:pt x="36" y="273"/>
                </a:cubicBezTo>
                <a:cubicBezTo>
                  <a:pt x="36" y="61"/>
                  <a:pt x="36" y="61"/>
                  <a:pt x="36" y="61"/>
                </a:cubicBezTo>
                <a:cubicBezTo>
                  <a:pt x="36" y="45"/>
                  <a:pt x="48" y="36"/>
                  <a:pt x="60" y="36"/>
                </a:cubicBezTo>
                <a:cubicBezTo>
                  <a:pt x="267" y="36"/>
                  <a:pt x="267" y="36"/>
                  <a:pt x="267" y="36"/>
                </a:cubicBezTo>
                <a:cubicBezTo>
                  <a:pt x="282" y="36"/>
                  <a:pt x="291" y="45"/>
                  <a:pt x="291" y="61"/>
                </a:cubicBezTo>
                <a:cubicBezTo>
                  <a:pt x="291" y="273"/>
                  <a:pt x="291" y="273"/>
                  <a:pt x="291" y="273"/>
                </a:cubicBezTo>
                <a:cubicBezTo>
                  <a:pt x="291" y="286"/>
                  <a:pt x="282" y="298"/>
                  <a:pt x="267" y="298"/>
                </a:cubicBezTo>
                <a:close/>
                <a:moveTo>
                  <a:pt x="78" y="36"/>
                </a:moveTo>
                <a:cubicBezTo>
                  <a:pt x="78" y="0"/>
                  <a:pt x="78" y="0"/>
                  <a:pt x="78" y="0"/>
                </a:cubicBezTo>
                <a:moveTo>
                  <a:pt x="121" y="36"/>
                </a:moveTo>
                <a:cubicBezTo>
                  <a:pt x="121" y="0"/>
                  <a:pt x="121" y="0"/>
                  <a:pt x="121" y="0"/>
                </a:cubicBezTo>
                <a:moveTo>
                  <a:pt x="163" y="0"/>
                </a:moveTo>
                <a:cubicBezTo>
                  <a:pt x="163" y="36"/>
                  <a:pt x="163" y="36"/>
                  <a:pt x="163" y="36"/>
                </a:cubicBezTo>
                <a:moveTo>
                  <a:pt x="206" y="0"/>
                </a:moveTo>
                <a:cubicBezTo>
                  <a:pt x="206" y="36"/>
                  <a:pt x="206" y="36"/>
                  <a:pt x="206" y="36"/>
                </a:cubicBezTo>
                <a:moveTo>
                  <a:pt x="256" y="0"/>
                </a:moveTo>
                <a:cubicBezTo>
                  <a:pt x="256" y="36"/>
                  <a:pt x="256" y="36"/>
                  <a:pt x="256" y="36"/>
                </a:cubicBezTo>
                <a:moveTo>
                  <a:pt x="334" y="78"/>
                </a:moveTo>
                <a:cubicBezTo>
                  <a:pt x="291" y="78"/>
                  <a:pt x="291" y="78"/>
                  <a:pt x="291" y="78"/>
                </a:cubicBezTo>
                <a:moveTo>
                  <a:pt x="334" y="121"/>
                </a:moveTo>
                <a:cubicBezTo>
                  <a:pt x="291" y="121"/>
                  <a:pt x="291" y="121"/>
                  <a:pt x="291" y="121"/>
                </a:cubicBezTo>
                <a:moveTo>
                  <a:pt x="334" y="163"/>
                </a:moveTo>
                <a:cubicBezTo>
                  <a:pt x="291" y="163"/>
                  <a:pt x="291" y="163"/>
                  <a:pt x="291" y="163"/>
                </a:cubicBezTo>
                <a:moveTo>
                  <a:pt x="334" y="213"/>
                </a:moveTo>
                <a:cubicBezTo>
                  <a:pt x="291" y="213"/>
                  <a:pt x="291" y="213"/>
                  <a:pt x="291" y="213"/>
                </a:cubicBezTo>
                <a:moveTo>
                  <a:pt x="334" y="256"/>
                </a:moveTo>
                <a:cubicBezTo>
                  <a:pt x="291" y="256"/>
                  <a:pt x="291" y="256"/>
                  <a:pt x="291" y="256"/>
                </a:cubicBezTo>
                <a:moveTo>
                  <a:pt x="36" y="78"/>
                </a:moveTo>
                <a:cubicBezTo>
                  <a:pt x="0" y="78"/>
                  <a:pt x="0" y="78"/>
                  <a:pt x="0" y="78"/>
                </a:cubicBezTo>
                <a:moveTo>
                  <a:pt x="36" y="121"/>
                </a:moveTo>
                <a:cubicBezTo>
                  <a:pt x="0" y="121"/>
                  <a:pt x="0" y="121"/>
                  <a:pt x="0" y="121"/>
                </a:cubicBezTo>
                <a:moveTo>
                  <a:pt x="36" y="163"/>
                </a:moveTo>
                <a:cubicBezTo>
                  <a:pt x="0" y="163"/>
                  <a:pt x="0" y="163"/>
                  <a:pt x="0" y="163"/>
                </a:cubicBezTo>
                <a:moveTo>
                  <a:pt x="36" y="213"/>
                </a:moveTo>
                <a:cubicBezTo>
                  <a:pt x="0" y="213"/>
                  <a:pt x="0" y="213"/>
                  <a:pt x="0" y="213"/>
                </a:cubicBezTo>
                <a:moveTo>
                  <a:pt x="36" y="256"/>
                </a:moveTo>
                <a:cubicBezTo>
                  <a:pt x="0" y="256"/>
                  <a:pt x="0" y="256"/>
                  <a:pt x="0" y="256"/>
                </a:cubicBezTo>
                <a:moveTo>
                  <a:pt x="78" y="298"/>
                </a:moveTo>
                <a:cubicBezTo>
                  <a:pt x="78" y="341"/>
                  <a:pt x="78" y="341"/>
                  <a:pt x="78" y="341"/>
                </a:cubicBezTo>
                <a:moveTo>
                  <a:pt x="121" y="298"/>
                </a:moveTo>
                <a:cubicBezTo>
                  <a:pt x="121" y="341"/>
                  <a:pt x="121" y="341"/>
                  <a:pt x="121" y="341"/>
                </a:cubicBezTo>
                <a:moveTo>
                  <a:pt x="163" y="341"/>
                </a:moveTo>
                <a:cubicBezTo>
                  <a:pt x="163" y="298"/>
                  <a:pt x="163" y="298"/>
                  <a:pt x="163" y="298"/>
                </a:cubicBezTo>
                <a:moveTo>
                  <a:pt x="206" y="298"/>
                </a:moveTo>
                <a:cubicBezTo>
                  <a:pt x="206" y="341"/>
                  <a:pt x="206" y="341"/>
                  <a:pt x="206" y="341"/>
                </a:cubicBezTo>
                <a:moveTo>
                  <a:pt x="256" y="298"/>
                </a:moveTo>
                <a:cubicBezTo>
                  <a:pt x="256" y="341"/>
                  <a:pt x="256" y="341"/>
                  <a:pt x="256" y="341"/>
                </a:cubicBezTo>
              </a:path>
            </a:pathLst>
          </a:custGeom>
          <a:noFill/>
          <a:ln w="12700" cap="sq">
            <a:solidFill>
              <a:schemeClr val="tx2"/>
            </a:solidFill>
            <a:prstDash val="solid"/>
            <a:miter lim="800000"/>
            <a:headEnd/>
            <a:tailEnd/>
          </a:ln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30" b="0" i="0" u="none" strike="noStrike" kern="0" cap="none" spc="0" normalizeH="0" baseline="0" noProof="0">
              <a:ln>
                <a:noFill/>
              </a:ln>
              <a:solidFill>
                <a:srgbClr val="0078D4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495519D-19ED-4C38-AB58-722A6BF6A0F3}"/>
              </a:ext>
            </a:extLst>
          </p:cNvPr>
          <p:cNvSpPr txBox="1"/>
          <p:nvPr/>
        </p:nvSpPr>
        <p:spPr>
          <a:xfrm>
            <a:off x="1023299" y="5776265"/>
            <a:ext cx="2154884" cy="258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1200" dirty="0">
                <a:gradFill>
                  <a:gsLst>
                    <a:gs pos="2917">
                      <a:prstClr val="black"/>
                    </a:gs>
                    <a:gs pos="30000">
                      <a:prstClr val="black"/>
                    </a:gs>
                  </a:gsLst>
                  <a:lin ang="5400000" scaled="0"/>
                </a:gradFill>
                <a:latin typeface="Segoe UI Semibold"/>
              </a:rPr>
              <a:t>Managed Compute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80C6F51-A4FE-4AFA-AC09-9CAB7A999B9B}"/>
              </a:ext>
            </a:extLst>
          </p:cNvPr>
          <p:cNvSpPr txBox="1"/>
          <p:nvPr/>
        </p:nvSpPr>
        <p:spPr>
          <a:xfrm>
            <a:off x="1761875" y="6255292"/>
            <a:ext cx="3182280" cy="32313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182854" rtlCol="0" anchor="b" anchorCtr="0">
            <a:spAutoFit/>
          </a:bodyPr>
          <a:lstStyle>
            <a:defPPr>
              <a:defRPr lang="en-US"/>
            </a:defPPr>
            <a:lvl1pPr marR="0" lvl="0" indent="0" algn="ctr" defTabSz="895870" fontAlgn="auto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 kumimoji="0" sz="1000" b="0" i="0" u="none" strike="noStrike" cap="none" spc="0" normalizeH="0" baseline="0">
                <a:ln>
                  <a:noFill/>
                </a:ln>
                <a:gradFill>
                  <a:gsLst>
                    <a:gs pos="8108">
                      <a:schemeClr val="bg1"/>
                    </a:gs>
                    <a:gs pos="23423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895698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Azure Machine Learning compute cluster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02243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24703B67-2BEE-44EA-A82A-B20941190682}"/>
              </a:ext>
            </a:extLst>
          </p:cNvPr>
          <p:cNvSpPr/>
          <p:nvPr/>
        </p:nvSpPr>
        <p:spPr bwMode="auto">
          <a:xfrm>
            <a:off x="3133938" y="1039771"/>
            <a:ext cx="2275618" cy="332312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D24A84-C164-4BE5-98EA-B20A00FDA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706" y="207134"/>
            <a:ext cx="11336039" cy="758022"/>
          </a:xfrm>
        </p:spPr>
        <p:txBody>
          <a:bodyPr/>
          <a:lstStyle/>
          <a:p>
            <a:r>
              <a:rPr lang="en-US" dirty="0"/>
              <a:t>Data Science Building Blocks Project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24A747A7-FE44-45A8-94D3-B5D3BCF96544}"/>
              </a:ext>
            </a:extLst>
          </p:cNvPr>
          <p:cNvCxnSpPr>
            <a:cxnSpLocks/>
          </p:cNvCxnSpPr>
          <p:nvPr/>
        </p:nvCxnSpPr>
        <p:spPr>
          <a:xfrm>
            <a:off x="2943412" y="2838324"/>
            <a:ext cx="319297" cy="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5038E9B-577C-4712-9A55-31085DF490DD}"/>
              </a:ext>
            </a:extLst>
          </p:cNvPr>
          <p:cNvCxnSpPr>
            <a:cxnSpLocks/>
          </p:cNvCxnSpPr>
          <p:nvPr/>
        </p:nvCxnSpPr>
        <p:spPr>
          <a:xfrm>
            <a:off x="5053604" y="2838324"/>
            <a:ext cx="319297" cy="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FED5DCB4-E541-4A4C-8C8E-18580073F554}"/>
              </a:ext>
            </a:extLst>
          </p:cNvPr>
          <p:cNvCxnSpPr>
            <a:cxnSpLocks/>
          </p:cNvCxnSpPr>
          <p:nvPr/>
        </p:nvCxnSpPr>
        <p:spPr>
          <a:xfrm>
            <a:off x="7175317" y="2820326"/>
            <a:ext cx="319297" cy="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313D4B8-44D4-4119-9670-573BD8BDD19C}"/>
              </a:ext>
            </a:extLst>
          </p:cNvPr>
          <p:cNvCxnSpPr>
            <a:cxnSpLocks/>
          </p:cNvCxnSpPr>
          <p:nvPr/>
        </p:nvCxnSpPr>
        <p:spPr>
          <a:xfrm>
            <a:off x="9313872" y="2812788"/>
            <a:ext cx="319297" cy="0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E01BBAB0-3D78-42A0-82F3-BC88A51CF2DD}"/>
              </a:ext>
            </a:extLst>
          </p:cNvPr>
          <p:cNvCxnSpPr>
            <a:cxnSpLocks/>
            <a:stCxn id="78" idx="2"/>
            <a:endCxn id="9" idx="2"/>
          </p:cNvCxnSpPr>
          <p:nvPr/>
        </p:nvCxnSpPr>
        <p:spPr>
          <a:xfrm rot="5400000">
            <a:off x="6391254" y="-178720"/>
            <a:ext cx="12450" cy="8462189"/>
          </a:xfrm>
          <a:prstGeom prst="bentConnector3">
            <a:avLst>
              <a:gd name="adj1" fmla="val 3285717"/>
            </a:avLst>
          </a:prstGeom>
          <a:ln>
            <a:solidFill>
              <a:schemeClr val="tx2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4" name="Group 283">
            <a:extLst>
              <a:ext uri="{FF2B5EF4-FFF2-40B4-BE49-F238E27FC236}">
                <a16:creationId xmlns:a16="http://schemas.microsoft.com/office/drawing/2014/main" id="{A5FF9EF8-86B8-4FEF-B7F6-648AF7466B14}"/>
              </a:ext>
            </a:extLst>
          </p:cNvPr>
          <p:cNvGrpSpPr/>
          <p:nvPr/>
        </p:nvGrpSpPr>
        <p:grpSpPr>
          <a:xfrm>
            <a:off x="1112636" y="1296367"/>
            <a:ext cx="2009401" cy="2768945"/>
            <a:chOff x="1186413" y="2450994"/>
            <a:chExt cx="2049694" cy="2824468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0075502D-4CE5-4706-82B0-EE40DEA0FB89}"/>
                </a:ext>
              </a:extLst>
            </p:cNvPr>
            <p:cNvSpPr txBox="1"/>
            <p:nvPr/>
          </p:nvSpPr>
          <p:spPr>
            <a:xfrm>
              <a:off x="1186413" y="3765690"/>
              <a:ext cx="2015837" cy="440890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</a:pPr>
              <a:r>
                <a:rPr lang="en-US" sz="1029" dirty="0">
                  <a:gradFill>
                    <a:gsLst>
                      <a:gs pos="2917">
                        <a:prstClr val="black"/>
                      </a:gs>
                      <a:gs pos="30000">
                        <a:prstClr val="black"/>
                      </a:gs>
                    </a:gsLst>
                    <a:lin ang="5400000" scaled="0"/>
                  </a:gradFill>
                  <a:latin typeface="Segoe UI"/>
                </a:rPr>
                <a:t>Classical ML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5ADBA8F3-0C55-441D-AAEC-212E43983190}"/>
                </a:ext>
              </a:extLst>
            </p:cNvPr>
            <p:cNvSpPr txBox="1"/>
            <p:nvPr/>
          </p:nvSpPr>
          <p:spPr>
            <a:xfrm>
              <a:off x="1220270" y="4834572"/>
              <a:ext cx="2015837" cy="440890"/>
            </a:xfrm>
            <a:prstGeom prst="rect">
              <a:avLst/>
            </a:prstGeom>
            <a:noFill/>
          </p:spPr>
          <p:txBody>
            <a:bodyPr wrap="square" lIns="179285" tIns="143428" rIns="179285" bIns="143428" rtlCol="0">
              <a:sp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</a:pPr>
              <a:r>
                <a:rPr lang="en-US" sz="1029" dirty="0">
                  <a:gradFill>
                    <a:gsLst>
                      <a:gs pos="2917">
                        <a:prstClr val="black"/>
                      </a:gs>
                      <a:gs pos="30000">
                        <a:prstClr val="black"/>
                      </a:gs>
                    </a:gsLst>
                    <a:lin ang="5400000" scaled="0"/>
                  </a:gradFill>
                  <a:latin typeface="Segoe UI"/>
                </a:rPr>
                <a:t>Deep learning</a:t>
              </a:r>
            </a:p>
          </p:txBody>
        </p: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469EAB50-EBA9-4DEE-90B7-4A9CF5B66647}"/>
                </a:ext>
              </a:extLst>
            </p:cNvPr>
            <p:cNvGrpSpPr/>
            <p:nvPr/>
          </p:nvGrpSpPr>
          <p:grpSpPr>
            <a:xfrm>
              <a:off x="1455981" y="2450994"/>
              <a:ext cx="1599571" cy="2811271"/>
              <a:chOff x="1455981" y="2450994"/>
              <a:chExt cx="1599571" cy="2811271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F0406A5-EE37-49A6-9C8A-06AFEA379762}"/>
                  </a:ext>
                </a:extLst>
              </p:cNvPr>
              <p:cNvSpPr txBox="1"/>
              <p:nvPr/>
            </p:nvSpPr>
            <p:spPr>
              <a:xfrm>
                <a:off x="1455981" y="2450994"/>
                <a:ext cx="1597919" cy="55028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914367"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1372" dirty="0">
                    <a:gradFill>
                      <a:gsLst>
                        <a:gs pos="2917">
                          <a:prstClr val="black"/>
                        </a:gs>
                        <a:gs pos="30000">
                          <a:prstClr val="black"/>
                        </a:gs>
                      </a:gsLst>
                      <a:lin ang="5400000" scaled="0"/>
                    </a:gradFill>
                    <a:latin typeface="Segoe UI Semibold"/>
                  </a:rPr>
                  <a:t>Experimentation</a:t>
                </a:r>
              </a:p>
            </p:txBody>
          </p: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1595755-F460-4360-98F0-3CAFAAA91CF6}"/>
                  </a:ext>
                </a:extLst>
              </p:cNvPr>
              <p:cNvGrpSpPr/>
              <p:nvPr/>
            </p:nvGrpSpPr>
            <p:grpSpPr>
              <a:xfrm>
                <a:off x="1455981" y="2457539"/>
                <a:ext cx="1599571" cy="2804726"/>
                <a:chOff x="3208859" y="4070542"/>
                <a:chExt cx="1458309" cy="2411828"/>
              </a:xfrm>
            </p:grpSpPr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0C1F3467-7240-4443-9238-C1B9E33ADBA6}"/>
                    </a:ext>
                  </a:extLst>
                </p:cNvPr>
                <p:cNvSpPr/>
                <p:nvPr/>
              </p:nvSpPr>
              <p:spPr bwMode="auto">
                <a:xfrm>
                  <a:off x="3208859" y="4070542"/>
                  <a:ext cx="1456803" cy="2411828"/>
                </a:xfrm>
                <a:prstGeom prst="rect">
                  <a:avLst/>
                </a:prstGeom>
                <a:noFill/>
                <a:ln w="12700">
                  <a:solidFill>
                    <a:schemeClr val="tx2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10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353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cxnSp>
              <p:nvCxnSpPr>
                <p:cNvPr id="10" name="Straight Connector 9">
                  <a:extLst>
                    <a:ext uri="{FF2B5EF4-FFF2-40B4-BE49-F238E27FC236}">
                      <a16:creationId xmlns:a16="http://schemas.microsoft.com/office/drawing/2014/main" id="{89135A93-B12F-461D-BD1D-B1A00D97B82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208859" y="4541668"/>
                  <a:ext cx="1458309" cy="0"/>
                </a:xfrm>
                <a:prstGeom prst="line">
                  <a:avLst/>
                </a:prstGeom>
                <a:ln w="12700">
                  <a:solidFill>
                    <a:schemeClr val="tx2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306D6DB3-B9D9-452E-A0D9-5D80F78F7CD0}"/>
                  </a:ext>
                </a:extLst>
              </p:cNvPr>
              <p:cNvGrpSpPr/>
              <p:nvPr/>
            </p:nvGrpSpPr>
            <p:grpSpPr>
              <a:xfrm>
                <a:off x="1977313" y="4260192"/>
                <a:ext cx="604535" cy="514992"/>
                <a:chOff x="3097731" y="3411002"/>
                <a:chExt cx="3912131" cy="3332680"/>
              </a:xfrm>
            </p:grpSpPr>
            <p:sp>
              <p:nvSpPr>
                <p:cNvPr id="117" name="Freeform: Shape 399">
                  <a:extLst>
                    <a:ext uri="{FF2B5EF4-FFF2-40B4-BE49-F238E27FC236}">
                      <a16:creationId xmlns:a16="http://schemas.microsoft.com/office/drawing/2014/main" id="{2FCFA153-7062-4ABB-8E36-6A7B9ABE3017}"/>
                    </a:ext>
                  </a:extLst>
                </p:cNvPr>
                <p:cNvSpPr/>
                <p:nvPr/>
              </p:nvSpPr>
              <p:spPr bwMode="auto">
                <a:xfrm>
                  <a:off x="3097731" y="3411002"/>
                  <a:ext cx="3912131" cy="3326728"/>
                </a:xfrm>
                <a:custGeom>
                  <a:avLst/>
                  <a:gdLst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456164 w 4510936"/>
                    <a:gd name="connsiteY13" fmla="*/ 2623998 h 3835942"/>
                    <a:gd name="connsiteX14" fmla="*/ 2009850 w 4510936"/>
                    <a:gd name="connsiteY14" fmla="*/ 3835942 h 3835942"/>
                    <a:gd name="connsiteX15" fmla="*/ 1789458 w 4510936"/>
                    <a:gd name="connsiteY15" fmla="*/ 3835942 h 3835942"/>
                    <a:gd name="connsiteX16" fmla="*/ 1792429 w 4510936"/>
                    <a:gd name="connsiteY16" fmla="*/ 3610035 h 3835942"/>
                    <a:gd name="connsiteX17" fmla="*/ 1770743 w 4510936"/>
                    <a:gd name="connsiteY17" fmla="*/ 2832642 h 3835942"/>
                    <a:gd name="connsiteX18" fmla="*/ 1081314 w 4510936"/>
                    <a:gd name="connsiteY18" fmla="*/ 2061571 h 3835942"/>
                    <a:gd name="connsiteX19" fmla="*/ 1562100 w 4510936"/>
                    <a:gd name="connsiteY19" fmla="*/ 1896471 h 3835942"/>
                    <a:gd name="connsiteX20" fmla="*/ 1034142 w 4510936"/>
                    <a:gd name="connsiteY20" fmla="*/ 1807570 h 3835942"/>
                    <a:gd name="connsiteX21" fmla="*/ 1676400 w 4510936"/>
                    <a:gd name="connsiteY21" fmla="*/ 1096370 h 3835942"/>
                    <a:gd name="connsiteX22" fmla="*/ 1919514 w 4510936"/>
                    <a:gd name="connsiteY22" fmla="*/ 1168942 h 3835942"/>
                    <a:gd name="connsiteX23" fmla="*/ 1850570 w 4510936"/>
                    <a:gd name="connsiteY23" fmla="*/ 2130513 h 3835942"/>
                    <a:gd name="connsiteX24" fmla="*/ 2148114 w 4510936"/>
                    <a:gd name="connsiteY24" fmla="*/ 1901913 h 3835942"/>
                    <a:gd name="connsiteX25" fmla="*/ 2674257 w 4510936"/>
                    <a:gd name="connsiteY25" fmla="*/ 1626142 h 3835942"/>
                    <a:gd name="connsiteX26" fmla="*/ 2238828 w 4510936"/>
                    <a:gd name="connsiteY26" fmla="*/ 1651542 h 3835942"/>
                    <a:gd name="connsiteX27" fmla="*/ 2188028 w 4510936"/>
                    <a:gd name="connsiteY27" fmla="*/ 1194342 h 3835942"/>
                    <a:gd name="connsiteX28" fmla="*/ 2623457 w 4510936"/>
                    <a:gd name="connsiteY28" fmla="*/ 1212485 h 3835942"/>
                    <a:gd name="connsiteX29" fmla="*/ 3131457 w 4510936"/>
                    <a:gd name="connsiteY29" fmla="*/ 1528170 h 3835942"/>
                    <a:gd name="connsiteX30" fmla="*/ 3458028 w 4510936"/>
                    <a:gd name="connsiteY30" fmla="*/ 1742256 h 3835942"/>
                    <a:gd name="connsiteX31" fmla="*/ 3721099 w 4510936"/>
                    <a:gd name="connsiteY31" fmla="*/ 2203084 h 3835942"/>
                    <a:gd name="connsiteX32" fmla="*/ 3599542 w 4510936"/>
                    <a:gd name="connsiteY32" fmla="*/ 1528170 h 3835942"/>
                    <a:gd name="connsiteX33" fmla="*/ 3900714 w 4510936"/>
                    <a:gd name="connsiteY33" fmla="*/ 1212485 h 3835942"/>
                    <a:gd name="connsiteX34" fmla="*/ 3358243 w 4510936"/>
                    <a:gd name="connsiteY34" fmla="*/ 1319527 h 3835942"/>
                    <a:gd name="connsiteX35" fmla="*/ 2895600 w 4510936"/>
                    <a:gd name="connsiteY35" fmla="*/ 1132656 h 3835942"/>
                    <a:gd name="connsiteX36" fmla="*/ 3218542 w 4510936"/>
                    <a:gd name="connsiteY36" fmla="*/ 617399 h 3835942"/>
                    <a:gd name="connsiteX37" fmla="*/ 2715985 w 4510936"/>
                    <a:gd name="connsiteY37" fmla="*/ 947598 h 3835942"/>
                    <a:gd name="connsiteX38" fmla="*/ 1948542 w 4510936"/>
                    <a:gd name="connsiteY38" fmla="*/ 925827 h 3835942"/>
                    <a:gd name="connsiteX39" fmla="*/ 2062843 w 4510936"/>
                    <a:gd name="connsiteY39" fmla="*/ 403313 h 3835942"/>
                    <a:gd name="connsiteX40" fmla="*/ 1816101 w 4510936"/>
                    <a:gd name="connsiteY40" fmla="*/ 780685 h 3835942"/>
                    <a:gd name="connsiteX41" fmla="*/ 1455057 w 4510936"/>
                    <a:gd name="connsiteY41" fmla="*/ 898614 h 3835942"/>
                    <a:gd name="connsiteX42" fmla="*/ 1010556 w 4510936"/>
                    <a:gd name="connsiteY42" fmla="*/ 677270 h 3835942"/>
                    <a:gd name="connsiteX43" fmla="*/ 1248228 w 4510936"/>
                    <a:gd name="connsiteY43" fmla="*/ 994770 h 3835942"/>
                    <a:gd name="connsiteX44" fmla="*/ 801914 w 4510936"/>
                    <a:gd name="connsiteY44" fmla="*/ 1571713 h 3835942"/>
                    <a:gd name="connsiteX45" fmla="*/ 542471 w 4510936"/>
                    <a:gd name="connsiteY45" fmla="*/ 1132656 h 3835942"/>
                    <a:gd name="connsiteX46" fmla="*/ 812800 w 4510936"/>
                    <a:gd name="connsiteY46" fmla="*/ 1843856 h 3835942"/>
                    <a:gd name="connsiteX47" fmla="*/ 925285 w 4510936"/>
                    <a:gd name="connsiteY47" fmla="*/ 2235742 h 3835942"/>
                    <a:gd name="connsiteX48" fmla="*/ 651328 w 4510936"/>
                    <a:gd name="connsiteY48" fmla="*/ 2607670 h 3835942"/>
                    <a:gd name="connsiteX49" fmla="*/ 1063171 w 4510936"/>
                    <a:gd name="connsiteY49" fmla="*/ 2408098 h 3835942"/>
                    <a:gd name="connsiteX50" fmla="*/ 1556657 w 4510936"/>
                    <a:gd name="connsiteY50" fmla="*/ 2852599 h 3835942"/>
                    <a:gd name="connsiteX51" fmla="*/ 1580115 w 4510936"/>
                    <a:gd name="connsiteY51" fmla="*/ 3729193 h 3835942"/>
                    <a:gd name="connsiteX52" fmla="*/ 1581642 w 4510936"/>
                    <a:gd name="connsiteY52" fmla="*/ 3835942 h 3835942"/>
                    <a:gd name="connsiteX53" fmla="*/ 1113971 w 4510936"/>
                    <a:gd name="connsiteY53" fmla="*/ 3835942 h 3835942"/>
                    <a:gd name="connsiteX54" fmla="*/ 836413 w 4510936"/>
                    <a:gd name="connsiteY54" fmla="*/ 3086585 h 3835942"/>
                    <a:gd name="connsiteX55" fmla="*/ 116170 w 4510936"/>
                    <a:gd name="connsiteY55" fmla="*/ 2308285 h 3835942"/>
                    <a:gd name="connsiteX56" fmla="*/ 118297 w 4510936"/>
                    <a:gd name="connsiteY56" fmla="*/ 2287181 h 3835942"/>
                    <a:gd name="connsiteX57" fmla="*/ 98842 w 4510936"/>
                    <a:gd name="connsiteY57" fmla="*/ 2263602 h 3835942"/>
                    <a:gd name="connsiteX58" fmla="*/ 0 w 4510936"/>
                    <a:gd name="connsiteY58" fmla="*/ 1940013 h 3835942"/>
                    <a:gd name="connsiteX59" fmla="*/ 98842 w 4510936"/>
                    <a:gd name="connsiteY59" fmla="*/ 1616424 h 3835942"/>
                    <a:gd name="connsiteX60" fmla="*/ 158494 w 4510936"/>
                    <a:gd name="connsiteY60" fmla="*/ 1544125 h 3835942"/>
                    <a:gd name="connsiteX61" fmla="*/ 138294 w 4510936"/>
                    <a:gd name="connsiteY61" fmla="*/ 1479051 h 3835942"/>
                    <a:gd name="connsiteX62" fmla="*/ 124645 w 4510936"/>
                    <a:gd name="connsiteY62" fmla="*/ 1343654 h 3835942"/>
                    <a:gd name="connsiteX63" fmla="*/ 534966 w 4510936"/>
                    <a:gd name="connsiteY63" fmla="*/ 724623 h 3835942"/>
                    <a:gd name="connsiteX64" fmla="*/ 655270 w 4510936"/>
                    <a:gd name="connsiteY64" fmla="*/ 687278 h 3835942"/>
                    <a:gd name="connsiteX65" fmla="*/ 663127 w 4510936"/>
                    <a:gd name="connsiteY65" fmla="*/ 661967 h 3835942"/>
                    <a:gd name="connsiteX66" fmla="*/ 1282159 w 4510936"/>
                    <a:gd name="connsiteY66" fmla="*/ 251645 h 3835942"/>
                    <a:gd name="connsiteX67" fmla="*/ 1417556 w 4510936"/>
                    <a:gd name="connsiteY67" fmla="*/ 265294 h 3835942"/>
                    <a:gd name="connsiteX68" fmla="*/ 1421411 w 4510936"/>
                    <a:gd name="connsiteY68" fmla="*/ 266491 h 3835942"/>
                    <a:gd name="connsiteX69" fmla="*/ 1478933 w 4510936"/>
                    <a:gd name="connsiteY69" fmla="*/ 196773 h 3835942"/>
                    <a:gd name="connsiteX70" fmla="*/ 1953986 w 4510936"/>
                    <a:gd name="connsiteY7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456164 w 4510936"/>
                    <a:gd name="connsiteY13" fmla="*/ 2623998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456164 w 4510936"/>
                    <a:gd name="connsiteY13" fmla="*/ 2623998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651328 w 4510936"/>
                    <a:gd name="connsiteY49" fmla="*/ 2607670 h 3835942"/>
                    <a:gd name="connsiteX50" fmla="*/ 1063171 w 4510936"/>
                    <a:gd name="connsiteY50" fmla="*/ 2408098 h 3835942"/>
                    <a:gd name="connsiteX51" fmla="*/ 1556657 w 4510936"/>
                    <a:gd name="connsiteY51" fmla="*/ 2852599 h 3835942"/>
                    <a:gd name="connsiteX52" fmla="*/ 1580115 w 4510936"/>
                    <a:gd name="connsiteY52" fmla="*/ 3729193 h 3835942"/>
                    <a:gd name="connsiteX53" fmla="*/ 1581642 w 4510936"/>
                    <a:gd name="connsiteY53" fmla="*/ 3835942 h 3835942"/>
                    <a:gd name="connsiteX54" fmla="*/ 1113971 w 4510936"/>
                    <a:gd name="connsiteY54" fmla="*/ 3835942 h 3835942"/>
                    <a:gd name="connsiteX55" fmla="*/ 836413 w 4510936"/>
                    <a:gd name="connsiteY55" fmla="*/ 3086585 h 3835942"/>
                    <a:gd name="connsiteX56" fmla="*/ 116170 w 4510936"/>
                    <a:gd name="connsiteY56" fmla="*/ 2308285 h 3835942"/>
                    <a:gd name="connsiteX57" fmla="*/ 118297 w 4510936"/>
                    <a:gd name="connsiteY57" fmla="*/ 2287181 h 3835942"/>
                    <a:gd name="connsiteX58" fmla="*/ 98842 w 4510936"/>
                    <a:gd name="connsiteY58" fmla="*/ 2263602 h 3835942"/>
                    <a:gd name="connsiteX59" fmla="*/ 0 w 4510936"/>
                    <a:gd name="connsiteY59" fmla="*/ 1940013 h 3835942"/>
                    <a:gd name="connsiteX60" fmla="*/ 98842 w 4510936"/>
                    <a:gd name="connsiteY60" fmla="*/ 1616424 h 3835942"/>
                    <a:gd name="connsiteX61" fmla="*/ 158494 w 4510936"/>
                    <a:gd name="connsiteY61" fmla="*/ 1544125 h 3835942"/>
                    <a:gd name="connsiteX62" fmla="*/ 138294 w 4510936"/>
                    <a:gd name="connsiteY62" fmla="*/ 1479051 h 3835942"/>
                    <a:gd name="connsiteX63" fmla="*/ 124645 w 4510936"/>
                    <a:gd name="connsiteY63" fmla="*/ 1343654 h 3835942"/>
                    <a:gd name="connsiteX64" fmla="*/ 534966 w 4510936"/>
                    <a:gd name="connsiteY64" fmla="*/ 724623 h 3835942"/>
                    <a:gd name="connsiteX65" fmla="*/ 655270 w 4510936"/>
                    <a:gd name="connsiteY65" fmla="*/ 687278 h 3835942"/>
                    <a:gd name="connsiteX66" fmla="*/ 663127 w 4510936"/>
                    <a:gd name="connsiteY66" fmla="*/ 661967 h 3835942"/>
                    <a:gd name="connsiteX67" fmla="*/ 1282159 w 4510936"/>
                    <a:gd name="connsiteY67" fmla="*/ 251645 h 3835942"/>
                    <a:gd name="connsiteX68" fmla="*/ 1417556 w 4510936"/>
                    <a:gd name="connsiteY68" fmla="*/ 265294 h 3835942"/>
                    <a:gd name="connsiteX69" fmla="*/ 1421411 w 4510936"/>
                    <a:gd name="connsiteY69" fmla="*/ 266491 h 3835942"/>
                    <a:gd name="connsiteX70" fmla="*/ 1478933 w 4510936"/>
                    <a:gd name="connsiteY70" fmla="*/ 196773 h 3835942"/>
                    <a:gd name="connsiteX71" fmla="*/ 1953986 w 4510936"/>
                    <a:gd name="connsiteY7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1063171 w 4510936"/>
                    <a:gd name="connsiteY49" fmla="*/ 2408098 h 3835942"/>
                    <a:gd name="connsiteX50" fmla="*/ 1556657 w 4510936"/>
                    <a:gd name="connsiteY50" fmla="*/ 2852599 h 3835942"/>
                    <a:gd name="connsiteX51" fmla="*/ 1580115 w 4510936"/>
                    <a:gd name="connsiteY51" fmla="*/ 3729193 h 3835942"/>
                    <a:gd name="connsiteX52" fmla="*/ 1581642 w 4510936"/>
                    <a:gd name="connsiteY52" fmla="*/ 3835942 h 3835942"/>
                    <a:gd name="connsiteX53" fmla="*/ 1113971 w 4510936"/>
                    <a:gd name="connsiteY53" fmla="*/ 3835942 h 3835942"/>
                    <a:gd name="connsiteX54" fmla="*/ 836413 w 4510936"/>
                    <a:gd name="connsiteY54" fmla="*/ 3086585 h 3835942"/>
                    <a:gd name="connsiteX55" fmla="*/ 116170 w 4510936"/>
                    <a:gd name="connsiteY55" fmla="*/ 2308285 h 3835942"/>
                    <a:gd name="connsiteX56" fmla="*/ 118297 w 4510936"/>
                    <a:gd name="connsiteY56" fmla="*/ 2287181 h 3835942"/>
                    <a:gd name="connsiteX57" fmla="*/ 98842 w 4510936"/>
                    <a:gd name="connsiteY57" fmla="*/ 2263602 h 3835942"/>
                    <a:gd name="connsiteX58" fmla="*/ 0 w 4510936"/>
                    <a:gd name="connsiteY58" fmla="*/ 1940013 h 3835942"/>
                    <a:gd name="connsiteX59" fmla="*/ 98842 w 4510936"/>
                    <a:gd name="connsiteY59" fmla="*/ 1616424 h 3835942"/>
                    <a:gd name="connsiteX60" fmla="*/ 158494 w 4510936"/>
                    <a:gd name="connsiteY60" fmla="*/ 1544125 h 3835942"/>
                    <a:gd name="connsiteX61" fmla="*/ 138294 w 4510936"/>
                    <a:gd name="connsiteY61" fmla="*/ 1479051 h 3835942"/>
                    <a:gd name="connsiteX62" fmla="*/ 124645 w 4510936"/>
                    <a:gd name="connsiteY62" fmla="*/ 1343654 h 3835942"/>
                    <a:gd name="connsiteX63" fmla="*/ 534966 w 4510936"/>
                    <a:gd name="connsiteY63" fmla="*/ 724623 h 3835942"/>
                    <a:gd name="connsiteX64" fmla="*/ 655270 w 4510936"/>
                    <a:gd name="connsiteY64" fmla="*/ 687278 h 3835942"/>
                    <a:gd name="connsiteX65" fmla="*/ 663127 w 4510936"/>
                    <a:gd name="connsiteY65" fmla="*/ 661967 h 3835942"/>
                    <a:gd name="connsiteX66" fmla="*/ 1282159 w 4510936"/>
                    <a:gd name="connsiteY66" fmla="*/ 251645 h 3835942"/>
                    <a:gd name="connsiteX67" fmla="*/ 1417556 w 4510936"/>
                    <a:gd name="connsiteY67" fmla="*/ 265294 h 3835942"/>
                    <a:gd name="connsiteX68" fmla="*/ 1421411 w 4510936"/>
                    <a:gd name="connsiteY68" fmla="*/ 266491 h 3835942"/>
                    <a:gd name="connsiteX69" fmla="*/ 1478933 w 4510936"/>
                    <a:gd name="connsiteY69" fmla="*/ 196773 h 3835942"/>
                    <a:gd name="connsiteX70" fmla="*/ 1953986 w 4510936"/>
                    <a:gd name="connsiteY7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925285 w 4510936"/>
                    <a:gd name="connsiteY48" fmla="*/ 2235742 h 3835942"/>
                    <a:gd name="connsiteX49" fmla="*/ 1556657 w 4510936"/>
                    <a:gd name="connsiteY49" fmla="*/ 2852599 h 3835942"/>
                    <a:gd name="connsiteX50" fmla="*/ 1580115 w 4510936"/>
                    <a:gd name="connsiteY50" fmla="*/ 3729193 h 3835942"/>
                    <a:gd name="connsiteX51" fmla="*/ 1581642 w 4510936"/>
                    <a:gd name="connsiteY51" fmla="*/ 3835942 h 3835942"/>
                    <a:gd name="connsiteX52" fmla="*/ 1113971 w 4510936"/>
                    <a:gd name="connsiteY52" fmla="*/ 3835942 h 3835942"/>
                    <a:gd name="connsiteX53" fmla="*/ 836413 w 4510936"/>
                    <a:gd name="connsiteY53" fmla="*/ 3086585 h 3835942"/>
                    <a:gd name="connsiteX54" fmla="*/ 116170 w 4510936"/>
                    <a:gd name="connsiteY54" fmla="*/ 2308285 h 3835942"/>
                    <a:gd name="connsiteX55" fmla="*/ 118297 w 4510936"/>
                    <a:gd name="connsiteY55" fmla="*/ 2287181 h 3835942"/>
                    <a:gd name="connsiteX56" fmla="*/ 98842 w 4510936"/>
                    <a:gd name="connsiteY56" fmla="*/ 2263602 h 3835942"/>
                    <a:gd name="connsiteX57" fmla="*/ 0 w 4510936"/>
                    <a:gd name="connsiteY57" fmla="*/ 1940013 h 3835942"/>
                    <a:gd name="connsiteX58" fmla="*/ 98842 w 4510936"/>
                    <a:gd name="connsiteY58" fmla="*/ 1616424 h 3835942"/>
                    <a:gd name="connsiteX59" fmla="*/ 158494 w 4510936"/>
                    <a:gd name="connsiteY59" fmla="*/ 1544125 h 3835942"/>
                    <a:gd name="connsiteX60" fmla="*/ 138294 w 4510936"/>
                    <a:gd name="connsiteY60" fmla="*/ 1479051 h 3835942"/>
                    <a:gd name="connsiteX61" fmla="*/ 124645 w 4510936"/>
                    <a:gd name="connsiteY61" fmla="*/ 1343654 h 3835942"/>
                    <a:gd name="connsiteX62" fmla="*/ 534966 w 4510936"/>
                    <a:gd name="connsiteY62" fmla="*/ 724623 h 3835942"/>
                    <a:gd name="connsiteX63" fmla="*/ 655270 w 4510936"/>
                    <a:gd name="connsiteY63" fmla="*/ 687278 h 3835942"/>
                    <a:gd name="connsiteX64" fmla="*/ 663127 w 4510936"/>
                    <a:gd name="connsiteY64" fmla="*/ 661967 h 3835942"/>
                    <a:gd name="connsiteX65" fmla="*/ 1282159 w 4510936"/>
                    <a:gd name="connsiteY65" fmla="*/ 251645 h 3835942"/>
                    <a:gd name="connsiteX66" fmla="*/ 1417556 w 4510936"/>
                    <a:gd name="connsiteY66" fmla="*/ 265294 h 3835942"/>
                    <a:gd name="connsiteX67" fmla="*/ 1421411 w 4510936"/>
                    <a:gd name="connsiteY67" fmla="*/ 266491 h 3835942"/>
                    <a:gd name="connsiteX68" fmla="*/ 1478933 w 4510936"/>
                    <a:gd name="connsiteY68" fmla="*/ 196773 h 3835942"/>
                    <a:gd name="connsiteX69" fmla="*/ 1953986 w 4510936"/>
                    <a:gd name="connsiteY69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812800 w 4510936"/>
                    <a:gd name="connsiteY47" fmla="*/ 1843856 h 3835942"/>
                    <a:gd name="connsiteX48" fmla="*/ 1556657 w 4510936"/>
                    <a:gd name="connsiteY48" fmla="*/ 2852599 h 3835942"/>
                    <a:gd name="connsiteX49" fmla="*/ 1580115 w 4510936"/>
                    <a:gd name="connsiteY49" fmla="*/ 3729193 h 3835942"/>
                    <a:gd name="connsiteX50" fmla="*/ 1581642 w 4510936"/>
                    <a:gd name="connsiteY50" fmla="*/ 3835942 h 3835942"/>
                    <a:gd name="connsiteX51" fmla="*/ 1113971 w 4510936"/>
                    <a:gd name="connsiteY51" fmla="*/ 3835942 h 3835942"/>
                    <a:gd name="connsiteX52" fmla="*/ 836413 w 4510936"/>
                    <a:gd name="connsiteY52" fmla="*/ 3086585 h 3835942"/>
                    <a:gd name="connsiteX53" fmla="*/ 116170 w 4510936"/>
                    <a:gd name="connsiteY53" fmla="*/ 2308285 h 3835942"/>
                    <a:gd name="connsiteX54" fmla="*/ 118297 w 4510936"/>
                    <a:gd name="connsiteY54" fmla="*/ 2287181 h 3835942"/>
                    <a:gd name="connsiteX55" fmla="*/ 98842 w 4510936"/>
                    <a:gd name="connsiteY55" fmla="*/ 2263602 h 3835942"/>
                    <a:gd name="connsiteX56" fmla="*/ 0 w 4510936"/>
                    <a:gd name="connsiteY56" fmla="*/ 1940013 h 3835942"/>
                    <a:gd name="connsiteX57" fmla="*/ 98842 w 4510936"/>
                    <a:gd name="connsiteY57" fmla="*/ 1616424 h 3835942"/>
                    <a:gd name="connsiteX58" fmla="*/ 158494 w 4510936"/>
                    <a:gd name="connsiteY58" fmla="*/ 1544125 h 3835942"/>
                    <a:gd name="connsiteX59" fmla="*/ 138294 w 4510936"/>
                    <a:gd name="connsiteY59" fmla="*/ 1479051 h 3835942"/>
                    <a:gd name="connsiteX60" fmla="*/ 124645 w 4510936"/>
                    <a:gd name="connsiteY60" fmla="*/ 1343654 h 3835942"/>
                    <a:gd name="connsiteX61" fmla="*/ 534966 w 4510936"/>
                    <a:gd name="connsiteY61" fmla="*/ 724623 h 3835942"/>
                    <a:gd name="connsiteX62" fmla="*/ 655270 w 4510936"/>
                    <a:gd name="connsiteY62" fmla="*/ 687278 h 3835942"/>
                    <a:gd name="connsiteX63" fmla="*/ 663127 w 4510936"/>
                    <a:gd name="connsiteY63" fmla="*/ 661967 h 3835942"/>
                    <a:gd name="connsiteX64" fmla="*/ 1282159 w 4510936"/>
                    <a:gd name="connsiteY64" fmla="*/ 251645 h 3835942"/>
                    <a:gd name="connsiteX65" fmla="*/ 1417556 w 4510936"/>
                    <a:gd name="connsiteY65" fmla="*/ 265294 h 3835942"/>
                    <a:gd name="connsiteX66" fmla="*/ 1421411 w 4510936"/>
                    <a:gd name="connsiteY66" fmla="*/ 266491 h 3835942"/>
                    <a:gd name="connsiteX67" fmla="*/ 1478933 w 4510936"/>
                    <a:gd name="connsiteY67" fmla="*/ 196773 h 3835942"/>
                    <a:gd name="connsiteX68" fmla="*/ 1953986 w 4510936"/>
                    <a:gd name="connsiteY68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542471 w 4510936"/>
                    <a:gd name="connsiteY46" fmla="*/ 1132656 h 3835942"/>
                    <a:gd name="connsiteX47" fmla="*/ 1556657 w 4510936"/>
                    <a:gd name="connsiteY47" fmla="*/ 2852599 h 3835942"/>
                    <a:gd name="connsiteX48" fmla="*/ 1580115 w 4510936"/>
                    <a:gd name="connsiteY48" fmla="*/ 3729193 h 3835942"/>
                    <a:gd name="connsiteX49" fmla="*/ 1581642 w 4510936"/>
                    <a:gd name="connsiteY49" fmla="*/ 3835942 h 3835942"/>
                    <a:gd name="connsiteX50" fmla="*/ 1113971 w 4510936"/>
                    <a:gd name="connsiteY50" fmla="*/ 3835942 h 3835942"/>
                    <a:gd name="connsiteX51" fmla="*/ 836413 w 4510936"/>
                    <a:gd name="connsiteY51" fmla="*/ 3086585 h 3835942"/>
                    <a:gd name="connsiteX52" fmla="*/ 116170 w 4510936"/>
                    <a:gd name="connsiteY52" fmla="*/ 2308285 h 3835942"/>
                    <a:gd name="connsiteX53" fmla="*/ 118297 w 4510936"/>
                    <a:gd name="connsiteY53" fmla="*/ 2287181 h 3835942"/>
                    <a:gd name="connsiteX54" fmla="*/ 98842 w 4510936"/>
                    <a:gd name="connsiteY54" fmla="*/ 2263602 h 3835942"/>
                    <a:gd name="connsiteX55" fmla="*/ 0 w 4510936"/>
                    <a:gd name="connsiteY55" fmla="*/ 1940013 h 3835942"/>
                    <a:gd name="connsiteX56" fmla="*/ 98842 w 4510936"/>
                    <a:gd name="connsiteY56" fmla="*/ 1616424 h 3835942"/>
                    <a:gd name="connsiteX57" fmla="*/ 158494 w 4510936"/>
                    <a:gd name="connsiteY57" fmla="*/ 1544125 h 3835942"/>
                    <a:gd name="connsiteX58" fmla="*/ 138294 w 4510936"/>
                    <a:gd name="connsiteY58" fmla="*/ 1479051 h 3835942"/>
                    <a:gd name="connsiteX59" fmla="*/ 124645 w 4510936"/>
                    <a:gd name="connsiteY59" fmla="*/ 1343654 h 3835942"/>
                    <a:gd name="connsiteX60" fmla="*/ 534966 w 4510936"/>
                    <a:gd name="connsiteY60" fmla="*/ 724623 h 3835942"/>
                    <a:gd name="connsiteX61" fmla="*/ 655270 w 4510936"/>
                    <a:gd name="connsiteY61" fmla="*/ 687278 h 3835942"/>
                    <a:gd name="connsiteX62" fmla="*/ 663127 w 4510936"/>
                    <a:gd name="connsiteY62" fmla="*/ 661967 h 3835942"/>
                    <a:gd name="connsiteX63" fmla="*/ 1282159 w 4510936"/>
                    <a:gd name="connsiteY63" fmla="*/ 251645 h 3835942"/>
                    <a:gd name="connsiteX64" fmla="*/ 1417556 w 4510936"/>
                    <a:gd name="connsiteY64" fmla="*/ 265294 h 3835942"/>
                    <a:gd name="connsiteX65" fmla="*/ 1421411 w 4510936"/>
                    <a:gd name="connsiteY65" fmla="*/ 266491 h 3835942"/>
                    <a:gd name="connsiteX66" fmla="*/ 1478933 w 4510936"/>
                    <a:gd name="connsiteY66" fmla="*/ 196773 h 3835942"/>
                    <a:gd name="connsiteX67" fmla="*/ 1953986 w 4510936"/>
                    <a:gd name="connsiteY67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801914 w 4510936"/>
                    <a:gd name="connsiteY45" fmla="*/ 1571713 h 3835942"/>
                    <a:gd name="connsiteX46" fmla="*/ 1556657 w 4510936"/>
                    <a:gd name="connsiteY46" fmla="*/ 2852599 h 3835942"/>
                    <a:gd name="connsiteX47" fmla="*/ 1580115 w 4510936"/>
                    <a:gd name="connsiteY47" fmla="*/ 3729193 h 3835942"/>
                    <a:gd name="connsiteX48" fmla="*/ 1581642 w 4510936"/>
                    <a:gd name="connsiteY48" fmla="*/ 3835942 h 3835942"/>
                    <a:gd name="connsiteX49" fmla="*/ 1113971 w 4510936"/>
                    <a:gd name="connsiteY49" fmla="*/ 3835942 h 3835942"/>
                    <a:gd name="connsiteX50" fmla="*/ 836413 w 4510936"/>
                    <a:gd name="connsiteY50" fmla="*/ 3086585 h 3835942"/>
                    <a:gd name="connsiteX51" fmla="*/ 116170 w 4510936"/>
                    <a:gd name="connsiteY51" fmla="*/ 2308285 h 3835942"/>
                    <a:gd name="connsiteX52" fmla="*/ 118297 w 4510936"/>
                    <a:gd name="connsiteY52" fmla="*/ 2287181 h 3835942"/>
                    <a:gd name="connsiteX53" fmla="*/ 98842 w 4510936"/>
                    <a:gd name="connsiteY53" fmla="*/ 2263602 h 3835942"/>
                    <a:gd name="connsiteX54" fmla="*/ 0 w 4510936"/>
                    <a:gd name="connsiteY54" fmla="*/ 1940013 h 3835942"/>
                    <a:gd name="connsiteX55" fmla="*/ 98842 w 4510936"/>
                    <a:gd name="connsiteY55" fmla="*/ 1616424 h 3835942"/>
                    <a:gd name="connsiteX56" fmla="*/ 158494 w 4510936"/>
                    <a:gd name="connsiteY56" fmla="*/ 1544125 h 3835942"/>
                    <a:gd name="connsiteX57" fmla="*/ 138294 w 4510936"/>
                    <a:gd name="connsiteY57" fmla="*/ 1479051 h 3835942"/>
                    <a:gd name="connsiteX58" fmla="*/ 124645 w 4510936"/>
                    <a:gd name="connsiteY58" fmla="*/ 1343654 h 3835942"/>
                    <a:gd name="connsiteX59" fmla="*/ 534966 w 4510936"/>
                    <a:gd name="connsiteY59" fmla="*/ 724623 h 3835942"/>
                    <a:gd name="connsiteX60" fmla="*/ 655270 w 4510936"/>
                    <a:gd name="connsiteY60" fmla="*/ 687278 h 3835942"/>
                    <a:gd name="connsiteX61" fmla="*/ 663127 w 4510936"/>
                    <a:gd name="connsiteY61" fmla="*/ 661967 h 3835942"/>
                    <a:gd name="connsiteX62" fmla="*/ 1282159 w 4510936"/>
                    <a:gd name="connsiteY62" fmla="*/ 251645 h 3835942"/>
                    <a:gd name="connsiteX63" fmla="*/ 1417556 w 4510936"/>
                    <a:gd name="connsiteY63" fmla="*/ 265294 h 3835942"/>
                    <a:gd name="connsiteX64" fmla="*/ 1421411 w 4510936"/>
                    <a:gd name="connsiteY64" fmla="*/ 266491 h 3835942"/>
                    <a:gd name="connsiteX65" fmla="*/ 1478933 w 4510936"/>
                    <a:gd name="connsiteY65" fmla="*/ 196773 h 3835942"/>
                    <a:gd name="connsiteX66" fmla="*/ 1953986 w 4510936"/>
                    <a:gd name="connsiteY66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248228 w 4510936"/>
                    <a:gd name="connsiteY44" fmla="*/ 994770 h 3835942"/>
                    <a:gd name="connsiteX45" fmla="*/ 1556657 w 4510936"/>
                    <a:gd name="connsiteY45" fmla="*/ 2852599 h 3835942"/>
                    <a:gd name="connsiteX46" fmla="*/ 1580115 w 4510936"/>
                    <a:gd name="connsiteY46" fmla="*/ 3729193 h 3835942"/>
                    <a:gd name="connsiteX47" fmla="*/ 1581642 w 4510936"/>
                    <a:gd name="connsiteY47" fmla="*/ 3835942 h 3835942"/>
                    <a:gd name="connsiteX48" fmla="*/ 1113971 w 4510936"/>
                    <a:gd name="connsiteY48" fmla="*/ 3835942 h 3835942"/>
                    <a:gd name="connsiteX49" fmla="*/ 836413 w 4510936"/>
                    <a:gd name="connsiteY49" fmla="*/ 3086585 h 3835942"/>
                    <a:gd name="connsiteX50" fmla="*/ 116170 w 4510936"/>
                    <a:gd name="connsiteY50" fmla="*/ 2308285 h 3835942"/>
                    <a:gd name="connsiteX51" fmla="*/ 118297 w 4510936"/>
                    <a:gd name="connsiteY51" fmla="*/ 2287181 h 3835942"/>
                    <a:gd name="connsiteX52" fmla="*/ 98842 w 4510936"/>
                    <a:gd name="connsiteY52" fmla="*/ 2263602 h 3835942"/>
                    <a:gd name="connsiteX53" fmla="*/ 0 w 4510936"/>
                    <a:gd name="connsiteY53" fmla="*/ 1940013 h 3835942"/>
                    <a:gd name="connsiteX54" fmla="*/ 98842 w 4510936"/>
                    <a:gd name="connsiteY54" fmla="*/ 1616424 h 3835942"/>
                    <a:gd name="connsiteX55" fmla="*/ 158494 w 4510936"/>
                    <a:gd name="connsiteY55" fmla="*/ 1544125 h 3835942"/>
                    <a:gd name="connsiteX56" fmla="*/ 138294 w 4510936"/>
                    <a:gd name="connsiteY56" fmla="*/ 1479051 h 3835942"/>
                    <a:gd name="connsiteX57" fmla="*/ 124645 w 4510936"/>
                    <a:gd name="connsiteY57" fmla="*/ 1343654 h 3835942"/>
                    <a:gd name="connsiteX58" fmla="*/ 534966 w 4510936"/>
                    <a:gd name="connsiteY58" fmla="*/ 724623 h 3835942"/>
                    <a:gd name="connsiteX59" fmla="*/ 655270 w 4510936"/>
                    <a:gd name="connsiteY59" fmla="*/ 687278 h 3835942"/>
                    <a:gd name="connsiteX60" fmla="*/ 663127 w 4510936"/>
                    <a:gd name="connsiteY60" fmla="*/ 661967 h 3835942"/>
                    <a:gd name="connsiteX61" fmla="*/ 1282159 w 4510936"/>
                    <a:gd name="connsiteY61" fmla="*/ 251645 h 3835942"/>
                    <a:gd name="connsiteX62" fmla="*/ 1417556 w 4510936"/>
                    <a:gd name="connsiteY62" fmla="*/ 265294 h 3835942"/>
                    <a:gd name="connsiteX63" fmla="*/ 1421411 w 4510936"/>
                    <a:gd name="connsiteY63" fmla="*/ 266491 h 3835942"/>
                    <a:gd name="connsiteX64" fmla="*/ 1478933 w 4510936"/>
                    <a:gd name="connsiteY64" fmla="*/ 196773 h 3835942"/>
                    <a:gd name="connsiteX65" fmla="*/ 1953986 w 4510936"/>
                    <a:gd name="connsiteY65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010556 w 4510936"/>
                    <a:gd name="connsiteY43" fmla="*/ 677270 h 3835942"/>
                    <a:gd name="connsiteX44" fmla="*/ 1556657 w 4510936"/>
                    <a:gd name="connsiteY44" fmla="*/ 2852599 h 3835942"/>
                    <a:gd name="connsiteX45" fmla="*/ 1580115 w 4510936"/>
                    <a:gd name="connsiteY45" fmla="*/ 3729193 h 3835942"/>
                    <a:gd name="connsiteX46" fmla="*/ 1581642 w 4510936"/>
                    <a:gd name="connsiteY46" fmla="*/ 3835942 h 3835942"/>
                    <a:gd name="connsiteX47" fmla="*/ 1113971 w 4510936"/>
                    <a:gd name="connsiteY47" fmla="*/ 3835942 h 3835942"/>
                    <a:gd name="connsiteX48" fmla="*/ 836413 w 4510936"/>
                    <a:gd name="connsiteY48" fmla="*/ 3086585 h 3835942"/>
                    <a:gd name="connsiteX49" fmla="*/ 116170 w 4510936"/>
                    <a:gd name="connsiteY49" fmla="*/ 2308285 h 3835942"/>
                    <a:gd name="connsiteX50" fmla="*/ 118297 w 4510936"/>
                    <a:gd name="connsiteY50" fmla="*/ 2287181 h 3835942"/>
                    <a:gd name="connsiteX51" fmla="*/ 98842 w 4510936"/>
                    <a:gd name="connsiteY51" fmla="*/ 2263602 h 3835942"/>
                    <a:gd name="connsiteX52" fmla="*/ 0 w 4510936"/>
                    <a:gd name="connsiteY52" fmla="*/ 1940013 h 3835942"/>
                    <a:gd name="connsiteX53" fmla="*/ 98842 w 4510936"/>
                    <a:gd name="connsiteY53" fmla="*/ 1616424 h 3835942"/>
                    <a:gd name="connsiteX54" fmla="*/ 158494 w 4510936"/>
                    <a:gd name="connsiteY54" fmla="*/ 1544125 h 3835942"/>
                    <a:gd name="connsiteX55" fmla="*/ 138294 w 4510936"/>
                    <a:gd name="connsiteY55" fmla="*/ 1479051 h 3835942"/>
                    <a:gd name="connsiteX56" fmla="*/ 124645 w 4510936"/>
                    <a:gd name="connsiteY56" fmla="*/ 1343654 h 3835942"/>
                    <a:gd name="connsiteX57" fmla="*/ 534966 w 4510936"/>
                    <a:gd name="connsiteY57" fmla="*/ 724623 h 3835942"/>
                    <a:gd name="connsiteX58" fmla="*/ 655270 w 4510936"/>
                    <a:gd name="connsiteY58" fmla="*/ 687278 h 3835942"/>
                    <a:gd name="connsiteX59" fmla="*/ 663127 w 4510936"/>
                    <a:gd name="connsiteY59" fmla="*/ 661967 h 3835942"/>
                    <a:gd name="connsiteX60" fmla="*/ 1282159 w 4510936"/>
                    <a:gd name="connsiteY60" fmla="*/ 251645 h 3835942"/>
                    <a:gd name="connsiteX61" fmla="*/ 1417556 w 4510936"/>
                    <a:gd name="connsiteY61" fmla="*/ 265294 h 3835942"/>
                    <a:gd name="connsiteX62" fmla="*/ 1421411 w 4510936"/>
                    <a:gd name="connsiteY62" fmla="*/ 266491 h 3835942"/>
                    <a:gd name="connsiteX63" fmla="*/ 1478933 w 4510936"/>
                    <a:gd name="connsiteY63" fmla="*/ 196773 h 3835942"/>
                    <a:gd name="connsiteX64" fmla="*/ 1953986 w 4510936"/>
                    <a:gd name="connsiteY64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721099 w 4510936"/>
                    <a:gd name="connsiteY32" fmla="*/ 2203084 h 3835942"/>
                    <a:gd name="connsiteX33" fmla="*/ 3599542 w 4510936"/>
                    <a:gd name="connsiteY33" fmla="*/ 1528170 h 3835942"/>
                    <a:gd name="connsiteX34" fmla="*/ 3900714 w 4510936"/>
                    <a:gd name="connsiteY34" fmla="*/ 1212485 h 3835942"/>
                    <a:gd name="connsiteX35" fmla="*/ 3358243 w 4510936"/>
                    <a:gd name="connsiteY35" fmla="*/ 1319527 h 3835942"/>
                    <a:gd name="connsiteX36" fmla="*/ 2895600 w 4510936"/>
                    <a:gd name="connsiteY36" fmla="*/ 1132656 h 3835942"/>
                    <a:gd name="connsiteX37" fmla="*/ 3218542 w 4510936"/>
                    <a:gd name="connsiteY37" fmla="*/ 617399 h 3835942"/>
                    <a:gd name="connsiteX38" fmla="*/ 2715985 w 4510936"/>
                    <a:gd name="connsiteY38" fmla="*/ 947598 h 3835942"/>
                    <a:gd name="connsiteX39" fmla="*/ 1948542 w 4510936"/>
                    <a:gd name="connsiteY39" fmla="*/ 925827 h 3835942"/>
                    <a:gd name="connsiteX40" fmla="*/ 2062843 w 4510936"/>
                    <a:gd name="connsiteY40" fmla="*/ 403313 h 3835942"/>
                    <a:gd name="connsiteX41" fmla="*/ 1816101 w 4510936"/>
                    <a:gd name="connsiteY41" fmla="*/ 780685 h 3835942"/>
                    <a:gd name="connsiteX42" fmla="*/ 1455057 w 4510936"/>
                    <a:gd name="connsiteY42" fmla="*/ 898614 h 3835942"/>
                    <a:gd name="connsiteX43" fmla="*/ 1556657 w 4510936"/>
                    <a:gd name="connsiteY43" fmla="*/ 2852599 h 3835942"/>
                    <a:gd name="connsiteX44" fmla="*/ 1580115 w 4510936"/>
                    <a:gd name="connsiteY44" fmla="*/ 3729193 h 3835942"/>
                    <a:gd name="connsiteX45" fmla="*/ 1581642 w 4510936"/>
                    <a:gd name="connsiteY45" fmla="*/ 3835942 h 3835942"/>
                    <a:gd name="connsiteX46" fmla="*/ 1113971 w 4510936"/>
                    <a:gd name="connsiteY46" fmla="*/ 3835942 h 3835942"/>
                    <a:gd name="connsiteX47" fmla="*/ 836413 w 4510936"/>
                    <a:gd name="connsiteY47" fmla="*/ 3086585 h 3835942"/>
                    <a:gd name="connsiteX48" fmla="*/ 116170 w 4510936"/>
                    <a:gd name="connsiteY48" fmla="*/ 2308285 h 3835942"/>
                    <a:gd name="connsiteX49" fmla="*/ 118297 w 4510936"/>
                    <a:gd name="connsiteY49" fmla="*/ 2287181 h 3835942"/>
                    <a:gd name="connsiteX50" fmla="*/ 98842 w 4510936"/>
                    <a:gd name="connsiteY50" fmla="*/ 2263602 h 3835942"/>
                    <a:gd name="connsiteX51" fmla="*/ 0 w 4510936"/>
                    <a:gd name="connsiteY51" fmla="*/ 1940013 h 3835942"/>
                    <a:gd name="connsiteX52" fmla="*/ 98842 w 4510936"/>
                    <a:gd name="connsiteY52" fmla="*/ 1616424 h 3835942"/>
                    <a:gd name="connsiteX53" fmla="*/ 158494 w 4510936"/>
                    <a:gd name="connsiteY53" fmla="*/ 1544125 h 3835942"/>
                    <a:gd name="connsiteX54" fmla="*/ 138294 w 4510936"/>
                    <a:gd name="connsiteY54" fmla="*/ 1479051 h 3835942"/>
                    <a:gd name="connsiteX55" fmla="*/ 124645 w 4510936"/>
                    <a:gd name="connsiteY55" fmla="*/ 1343654 h 3835942"/>
                    <a:gd name="connsiteX56" fmla="*/ 534966 w 4510936"/>
                    <a:gd name="connsiteY56" fmla="*/ 724623 h 3835942"/>
                    <a:gd name="connsiteX57" fmla="*/ 655270 w 4510936"/>
                    <a:gd name="connsiteY57" fmla="*/ 687278 h 3835942"/>
                    <a:gd name="connsiteX58" fmla="*/ 663127 w 4510936"/>
                    <a:gd name="connsiteY58" fmla="*/ 661967 h 3835942"/>
                    <a:gd name="connsiteX59" fmla="*/ 1282159 w 4510936"/>
                    <a:gd name="connsiteY59" fmla="*/ 251645 h 3835942"/>
                    <a:gd name="connsiteX60" fmla="*/ 1417556 w 4510936"/>
                    <a:gd name="connsiteY60" fmla="*/ 265294 h 3835942"/>
                    <a:gd name="connsiteX61" fmla="*/ 1421411 w 4510936"/>
                    <a:gd name="connsiteY61" fmla="*/ 266491 h 3835942"/>
                    <a:gd name="connsiteX62" fmla="*/ 1478933 w 4510936"/>
                    <a:gd name="connsiteY62" fmla="*/ 196773 h 3835942"/>
                    <a:gd name="connsiteX63" fmla="*/ 1953986 w 4510936"/>
                    <a:gd name="connsiteY63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458028 w 4510936"/>
                    <a:gd name="connsiteY31" fmla="*/ 1742256 h 3835942"/>
                    <a:gd name="connsiteX32" fmla="*/ 3599542 w 4510936"/>
                    <a:gd name="connsiteY32" fmla="*/ 1528170 h 3835942"/>
                    <a:gd name="connsiteX33" fmla="*/ 3900714 w 4510936"/>
                    <a:gd name="connsiteY33" fmla="*/ 1212485 h 3835942"/>
                    <a:gd name="connsiteX34" fmla="*/ 3358243 w 4510936"/>
                    <a:gd name="connsiteY34" fmla="*/ 1319527 h 3835942"/>
                    <a:gd name="connsiteX35" fmla="*/ 2895600 w 4510936"/>
                    <a:gd name="connsiteY35" fmla="*/ 1132656 h 3835942"/>
                    <a:gd name="connsiteX36" fmla="*/ 3218542 w 4510936"/>
                    <a:gd name="connsiteY36" fmla="*/ 617399 h 3835942"/>
                    <a:gd name="connsiteX37" fmla="*/ 2715985 w 4510936"/>
                    <a:gd name="connsiteY37" fmla="*/ 947598 h 3835942"/>
                    <a:gd name="connsiteX38" fmla="*/ 1948542 w 4510936"/>
                    <a:gd name="connsiteY38" fmla="*/ 925827 h 3835942"/>
                    <a:gd name="connsiteX39" fmla="*/ 2062843 w 4510936"/>
                    <a:gd name="connsiteY39" fmla="*/ 403313 h 3835942"/>
                    <a:gd name="connsiteX40" fmla="*/ 1816101 w 4510936"/>
                    <a:gd name="connsiteY40" fmla="*/ 780685 h 3835942"/>
                    <a:gd name="connsiteX41" fmla="*/ 1455057 w 4510936"/>
                    <a:gd name="connsiteY41" fmla="*/ 898614 h 3835942"/>
                    <a:gd name="connsiteX42" fmla="*/ 1556657 w 4510936"/>
                    <a:gd name="connsiteY42" fmla="*/ 2852599 h 3835942"/>
                    <a:gd name="connsiteX43" fmla="*/ 1580115 w 4510936"/>
                    <a:gd name="connsiteY43" fmla="*/ 3729193 h 3835942"/>
                    <a:gd name="connsiteX44" fmla="*/ 1581642 w 4510936"/>
                    <a:gd name="connsiteY44" fmla="*/ 3835942 h 3835942"/>
                    <a:gd name="connsiteX45" fmla="*/ 1113971 w 4510936"/>
                    <a:gd name="connsiteY45" fmla="*/ 3835942 h 3835942"/>
                    <a:gd name="connsiteX46" fmla="*/ 836413 w 4510936"/>
                    <a:gd name="connsiteY46" fmla="*/ 3086585 h 3835942"/>
                    <a:gd name="connsiteX47" fmla="*/ 116170 w 4510936"/>
                    <a:gd name="connsiteY47" fmla="*/ 2308285 h 3835942"/>
                    <a:gd name="connsiteX48" fmla="*/ 118297 w 4510936"/>
                    <a:gd name="connsiteY48" fmla="*/ 2287181 h 3835942"/>
                    <a:gd name="connsiteX49" fmla="*/ 98842 w 4510936"/>
                    <a:gd name="connsiteY49" fmla="*/ 2263602 h 3835942"/>
                    <a:gd name="connsiteX50" fmla="*/ 0 w 4510936"/>
                    <a:gd name="connsiteY50" fmla="*/ 1940013 h 3835942"/>
                    <a:gd name="connsiteX51" fmla="*/ 98842 w 4510936"/>
                    <a:gd name="connsiteY51" fmla="*/ 1616424 h 3835942"/>
                    <a:gd name="connsiteX52" fmla="*/ 158494 w 4510936"/>
                    <a:gd name="connsiteY52" fmla="*/ 1544125 h 3835942"/>
                    <a:gd name="connsiteX53" fmla="*/ 138294 w 4510936"/>
                    <a:gd name="connsiteY53" fmla="*/ 1479051 h 3835942"/>
                    <a:gd name="connsiteX54" fmla="*/ 124645 w 4510936"/>
                    <a:gd name="connsiteY54" fmla="*/ 1343654 h 3835942"/>
                    <a:gd name="connsiteX55" fmla="*/ 534966 w 4510936"/>
                    <a:gd name="connsiteY55" fmla="*/ 724623 h 3835942"/>
                    <a:gd name="connsiteX56" fmla="*/ 655270 w 4510936"/>
                    <a:gd name="connsiteY56" fmla="*/ 687278 h 3835942"/>
                    <a:gd name="connsiteX57" fmla="*/ 663127 w 4510936"/>
                    <a:gd name="connsiteY57" fmla="*/ 661967 h 3835942"/>
                    <a:gd name="connsiteX58" fmla="*/ 1282159 w 4510936"/>
                    <a:gd name="connsiteY58" fmla="*/ 251645 h 3835942"/>
                    <a:gd name="connsiteX59" fmla="*/ 1417556 w 4510936"/>
                    <a:gd name="connsiteY59" fmla="*/ 265294 h 3835942"/>
                    <a:gd name="connsiteX60" fmla="*/ 1421411 w 4510936"/>
                    <a:gd name="connsiteY60" fmla="*/ 266491 h 3835942"/>
                    <a:gd name="connsiteX61" fmla="*/ 1478933 w 4510936"/>
                    <a:gd name="connsiteY61" fmla="*/ 196773 h 3835942"/>
                    <a:gd name="connsiteX62" fmla="*/ 1953986 w 4510936"/>
                    <a:gd name="connsiteY62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599542 w 4510936"/>
                    <a:gd name="connsiteY31" fmla="*/ 1528170 h 3835942"/>
                    <a:gd name="connsiteX32" fmla="*/ 3900714 w 4510936"/>
                    <a:gd name="connsiteY32" fmla="*/ 1212485 h 3835942"/>
                    <a:gd name="connsiteX33" fmla="*/ 3358243 w 4510936"/>
                    <a:gd name="connsiteY33" fmla="*/ 1319527 h 3835942"/>
                    <a:gd name="connsiteX34" fmla="*/ 2895600 w 4510936"/>
                    <a:gd name="connsiteY34" fmla="*/ 1132656 h 3835942"/>
                    <a:gd name="connsiteX35" fmla="*/ 3218542 w 4510936"/>
                    <a:gd name="connsiteY35" fmla="*/ 617399 h 3835942"/>
                    <a:gd name="connsiteX36" fmla="*/ 2715985 w 4510936"/>
                    <a:gd name="connsiteY36" fmla="*/ 947598 h 3835942"/>
                    <a:gd name="connsiteX37" fmla="*/ 1948542 w 4510936"/>
                    <a:gd name="connsiteY37" fmla="*/ 925827 h 3835942"/>
                    <a:gd name="connsiteX38" fmla="*/ 2062843 w 4510936"/>
                    <a:gd name="connsiteY38" fmla="*/ 403313 h 3835942"/>
                    <a:gd name="connsiteX39" fmla="*/ 1816101 w 4510936"/>
                    <a:gd name="connsiteY39" fmla="*/ 780685 h 3835942"/>
                    <a:gd name="connsiteX40" fmla="*/ 1455057 w 4510936"/>
                    <a:gd name="connsiteY40" fmla="*/ 898614 h 3835942"/>
                    <a:gd name="connsiteX41" fmla="*/ 1556657 w 4510936"/>
                    <a:gd name="connsiteY41" fmla="*/ 2852599 h 3835942"/>
                    <a:gd name="connsiteX42" fmla="*/ 1580115 w 4510936"/>
                    <a:gd name="connsiteY42" fmla="*/ 3729193 h 3835942"/>
                    <a:gd name="connsiteX43" fmla="*/ 1581642 w 4510936"/>
                    <a:gd name="connsiteY43" fmla="*/ 3835942 h 3835942"/>
                    <a:gd name="connsiteX44" fmla="*/ 1113971 w 4510936"/>
                    <a:gd name="connsiteY44" fmla="*/ 3835942 h 3835942"/>
                    <a:gd name="connsiteX45" fmla="*/ 836413 w 4510936"/>
                    <a:gd name="connsiteY45" fmla="*/ 3086585 h 3835942"/>
                    <a:gd name="connsiteX46" fmla="*/ 116170 w 4510936"/>
                    <a:gd name="connsiteY46" fmla="*/ 2308285 h 3835942"/>
                    <a:gd name="connsiteX47" fmla="*/ 118297 w 4510936"/>
                    <a:gd name="connsiteY47" fmla="*/ 2287181 h 3835942"/>
                    <a:gd name="connsiteX48" fmla="*/ 98842 w 4510936"/>
                    <a:gd name="connsiteY48" fmla="*/ 2263602 h 3835942"/>
                    <a:gd name="connsiteX49" fmla="*/ 0 w 4510936"/>
                    <a:gd name="connsiteY49" fmla="*/ 1940013 h 3835942"/>
                    <a:gd name="connsiteX50" fmla="*/ 98842 w 4510936"/>
                    <a:gd name="connsiteY50" fmla="*/ 1616424 h 3835942"/>
                    <a:gd name="connsiteX51" fmla="*/ 158494 w 4510936"/>
                    <a:gd name="connsiteY51" fmla="*/ 1544125 h 3835942"/>
                    <a:gd name="connsiteX52" fmla="*/ 138294 w 4510936"/>
                    <a:gd name="connsiteY52" fmla="*/ 1479051 h 3835942"/>
                    <a:gd name="connsiteX53" fmla="*/ 124645 w 4510936"/>
                    <a:gd name="connsiteY53" fmla="*/ 1343654 h 3835942"/>
                    <a:gd name="connsiteX54" fmla="*/ 534966 w 4510936"/>
                    <a:gd name="connsiteY54" fmla="*/ 724623 h 3835942"/>
                    <a:gd name="connsiteX55" fmla="*/ 655270 w 4510936"/>
                    <a:gd name="connsiteY55" fmla="*/ 687278 h 3835942"/>
                    <a:gd name="connsiteX56" fmla="*/ 663127 w 4510936"/>
                    <a:gd name="connsiteY56" fmla="*/ 661967 h 3835942"/>
                    <a:gd name="connsiteX57" fmla="*/ 1282159 w 4510936"/>
                    <a:gd name="connsiteY57" fmla="*/ 251645 h 3835942"/>
                    <a:gd name="connsiteX58" fmla="*/ 1417556 w 4510936"/>
                    <a:gd name="connsiteY58" fmla="*/ 265294 h 3835942"/>
                    <a:gd name="connsiteX59" fmla="*/ 1421411 w 4510936"/>
                    <a:gd name="connsiteY59" fmla="*/ 266491 h 3835942"/>
                    <a:gd name="connsiteX60" fmla="*/ 1478933 w 4510936"/>
                    <a:gd name="connsiteY60" fmla="*/ 196773 h 3835942"/>
                    <a:gd name="connsiteX61" fmla="*/ 1953986 w 4510936"/>
                    <a:gd name="connsiteY6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900714 w 4510936"/>
                    <a:gd name="connsiteY31" fmla="*/ 1212485 h 3835942"/>
                    <a:gd name="connsiteX32" fmla="*/ 3358243 w 4510936"/>
                    <a:gd name="connsiteY32" fmla="*/ 1319527 h 3835942"/>
                    <a:gd name="connsiteX33" fmla="*/ 2895600 w 4510936"/>
                    <a:gd name="connsiteY33" fmla="*/ 1132656 h 3835942"/>
                    <a:gd name="connsiteX34" fmla="*/ 3218542 w 4510936"/>
                    <a:gd name="connsiteY34" fmla="*/ 617399 h 3835942"/>
                    <a:gd name="connsiteX35" fmla="*/ 2715985 w 4510936"/>
                    <a:gd name="connsiteY35" fmla="*/ 947598 h 3835942"/>
                    <a:gd name="connsiteX36" fmla="*/ 1948542 w 4510936"/>
                    <a:gd name="connsiteY36" fmla="*/ 925827 h 3835942"/>
                    <a:gd name="connsiteX37" fmla="*/ 2062843 w 4510936"/>
                    <a:gd name="connsiteY37" fmla="*/ 403313 h 3835942"/>
                    <a:gd name="connsiteX38" fmla="*/ 1816101 w 4510936"/>
                    <a:gd name="connsiteY38" fmla="*/ 780685 h 3835942"/>
                    <a:gd name="connsiteX39" fmla="*/ 1455057 w 4510936"/>
                    <a:gd name="connsiteY39" fmla="*/ 898614 h 3835942"/>
                    <a:gd name="connsiteX40" fmla="*/ 1556657 w 4510936"/>
                    <a:gd name="connsiteY40" fmla="*/ 2852599 h 3835942"/>
                    <a:gd name="connsiteX41" fmla="*/ 1580115 w 4510936"/>
                    <a:gd name="connsiteY41" fmla="*/ 3729193 h 3835942"/>
                    <a:gd name="connsiteX42" fmla="*/ 1581642 w 4510936"/>
                    <a:gd name="connsiteY42" fmla="*/ 3835942 h 3835942"/>
                    <a:gd name="connsiteX43" fmla="*/ 1113971 w 4510936"/>
                    <a:gd name="connsiteY43" fmla="*/ 3835942 h 3835942"/>
                    <a:gd name="connsiteX44" fmla="*/ 836413 w 4510936"/>
                    <a:gd name="connsiteY44" fmla="*/ 3086585 h 3835942"/>
                    <a:gd name="connsiteX45" fmla="*/ 116170 w 4510936"/>
                    <a:gd name="connsiteY45" fmla="*/ 2308285 h 3835942"/>
                    <a:gd name="connsiteX46" fmla="*/ 118297 w 4510936"/>
                    <a:gd name="connsiteY46" fmla="*/ 2287181 h 3835942"/>
                    <a:gd name="connsiteX47" fmla="*/ 98842 w 4510936"/>
                    <a:gd name="connsiteY47" fmla="*/ 2263602 h 3835942"/>
                    <a:gd name="connsiteX48" fmla="*/ 0 w 4510936"/>
                    <a:gd name="connsiteY48" fmla="*/ 1940013 h 3835942"/>
                    <a:gd name="connsiteX49" fmla="*/ 98842 w 4510936"/>
                    <a:gd name="connsiteY49" fmla="*/ 1616424 h 3835942"/>
                    <a:gd name="connsiteX50" fmla="*/ 158494 w 4510936"/>
                    <a:gd name="connsiteY50" fmla="*/ 1544125 h 3835942"/>
                    <a:gd name="connsiteX51" fmla="*/ 138294 w 4510936"/>
                    <a:gd name="connsiteY51" fmla="*/ 1479051 h 3835942"/>
                    <a:gd name="connsiteX52" fmla="*/ 124645 w 4510936"/>
                    <a:gd name="connsiteY52" fmla="*/ 1343654 h 3835942"/>
                    <a:gd name="connsiteX53" fmla="*/ 534966 w 4510936"/>
                    <a:gd name="connsiteY53" fmla="*/ 724623 h 3835942"/>
                    <a:gd name="connsiteX54" fmla="*/ 655270 w 4510936"/>
                    <a:gd name="connsiteY54" fmla="*/ 687278 h 3835942"/>
                    <a:gd name="connsiteX55" fmla="*/ 663127 w 4510936"/>
                    <a:gd name="connsiteY55" fmla="*/ 661967 h 3835942"/>
                    <a:gd name="connsiteX56" fmla="*/ 1282159 w 4510936"/>
                    <a:gd name="connsiteY56" fmla="*/ 251645 h 3835942"/>
                    <a:gd name="connsiteX57" fmla="*/ 1417556 w 4510936"/>
                    <a:gd name="connsiteY57" fmla="*/ 265294 h 3835942"/>
                    <a:gd name="connsiteX58" fmla="*/ 1421411 w 4510936"/>
                    <a:gd name="connsiteY58" fmla="*/ 266491 h 3835942"/>
                    <a:gd name="connsiteX59" fmla="*/ 1478933 w 4510936"/>
                    <a:gd name="connsiteY59" fmla="*/ 196773 h 3835942"/>
                    <a:gd name="connsiteX60" fmla="*/ 1953986 w 4510936"/>
                    <a:gd name="connsiteY6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358243 w 4510936"/>
                    <a:gd name="connsiteY31" fmla="*/ 1319527 h 3835942"/>
                    <a:gd name="connsiteX32" fmla="*/ 2895600 w 4510936"/>
                    <a:gd name="connsiteY32" fmla="*/ 1132656 h 3835942"/>
                    <a:gd name="connsiteX33" fmla="*/ 3218542 w 4510936"/>
                    <a:gd name="connsiteY33" fmla="*/ 617399 h 3835942"/>
                    <a:gd name="connsiteX34" fmla="*/ 2715985 w 4510936"/>
                    <a:gd name="connsiteY34" fmla="*/ 947598 h 3835942"/>
                    <a:gd name="connsiteX35" fmla="*/ 1948542 w 4510936"/>
                    <a:gd name="connsiteY35" fmla="*/ 925827 h 3835942"/>
                    <a:gd name="connsiteX36" fmla="*/ 2062843 w 4510936"/>
                    <a:gd name="connsiteY36" fmla="*/ 403313 h 3835942"/>
                    <a:gd name="connsiteX37" fmla="*/ 1816101 w 4510936"/>
                    <a:gd name="connsiteY37" fmla="*/ 780685 h 3835942"/>
                    <a:gd name="connsiteX38" fmla="*/ 1455057 w 4510936"/>
                    <a:gd name="connsiteY38" fmla="*/ 898614 h 3835942"/>
                    <a:gd name="connsiteX39" fmla="*/ 1556657 w 4510936"/>
                    <a:gd name="connsiteY39" fmla="*/ 2852599 h 3835942"/>
                    <a:gd name="connsiteX40" fmla="*/ 1580115 w 4510936"/>
                    <a:gd name="connsiteY40" fmla="*/ 3729193 h 3835942"/>
                    <a:gd name="connsiteX41" fmla="*/ 1581642 w 4510936"/>
                    <a:gd name="connsiteY41" fmla="*/ 3835942 h 3835942"/>
                    <a:gd name="connsiteX42" fmla="*/ 1113971 w 4510936"/>
                    <a:gd name="connsiteY42" fmla="*/ 3835942 h 3835942"/>
                    <a:gd name="connsiteX43" fmla="*/ 836413 w 4510936"/>
                    <a:gd name="connsiteY43" fmla="*/ 3086585 h 3835942"/>
                    <a:gd name="connsiteX44" fmla="*/ 116170 w 4510936"/>
                    <a:gd name="connsiteY44" fmla="*/ 2308285 h 3835942"/>
                    <a:gd name="connsiteX45" fmla="*/ 118297 w 4510936"/>
                    <a:gd name="connsiteY45" fmla="*/ 2287181 h 3835942"/>
                    <a:gd name="connsiteX46" fmla="*/ 98842 w 4510936"/>
                    <a:gd name="connsiteY46" fmla="*/ 2263602 h 3835942"/>
                    <a:gd name="connsiteX47" fmla="*/ 0 w 4510936"/>
                    <a:gd name="connsiteY47" fmla="*/ 1940013 h 3835942"/>
                    <a:gd name="connsiteX48" fmla="*/ 98842 w 4510936"/>
                    <a:gd name="connsiteY48" fmla="*/ 1616424 h 3835942"/>
                    <a:gd name="connsiteX49" fmla="*/ 158494 w 4510936"/>
                    <a:gd name="connsiteY49" fmla="*/ 1544125 h 3835942"/>
                    <a:gd name="connsiteX50" fmla="*/ 138294 w 4510936"/>
                    <a:gd name="connsiteY50" fmla="*/ 1479051 h 3835942"/>
                    <a:gd name="connsiteX51" fmla="*/ 124645 w 4510936"/>
                    <a:gd name="connsiteY51" fmla="*/ 1343654 h 3835942"/>
                    <a:gd name="connsiteX52" fmla="*/ 534966 w 4510936"/>
                    <a:gd name="connsiteY52" fmla="*/ 724623 h 3835942"/>
                    <a:gd name="connsiteX53" fmla="*/ 655270 w 4510936"/>
                    <a:gd name="connsiteY53" fmla="*/ 687278 h 3835942"/>
                    <a:gd name="connsiteX54" fmla="*/ 663127 w 4510936"/>
                    <a:gd name="connsiteY54" fmla="*/ 661967 h 3835942"/>
                    <a:gd name="connsiteX55" fmla="*/ 1282159 w 4510936"/>
                    <a:gd name="connsiteY55" fmla="*/ 251645 h 3835942"/>
                    <a:gd name="connsiteX56" fmla="*/ 1417556 w 4510936"/>
                    <a:gd name="connsiteY56" fmla="*/ 265294 h 3835942"/>
                    <a:gd name="connsiteX57" fmla="*/ 1421411 w 4510936"/>
                    <a:gd name="connsiteY57" fmla="*/ 266491 h 3835942"/>
                    <a:gd name="connsiteX58" fmla="*/ 1478933 w 4510936"/>
                    <a:gd name="connsiteY58" fmla="*/ 196773 h 3835942"/>
                    <a:gd name="connsiteX59" fmla="*/ 1953986 w 4510936"/>
                    <a:gd name="connsiteY59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2895600 w 4510936"/>
                    <a:gd name="connsiteY31" fmla="*/ 1132656 h 3835942"/>
                    <a:gd name="connsiteX32" fmla="*/ 3218542 w 4510936"/>
                    <a:gd name="connsiteY32" fmla="*/ 617399 h 3835942"/>
                    <a:gd name="connsiteX33" fmla="*/ 2715985 w 4510936"/>
                    <a:gd name="connsiteY33" fmla="*/ 947598 h 3835942"/>
                    <a:gd name="connsiteX34" fmla="*/ 1948542 w 4510936"/>
                    <a:gd name="connsiteY34" fmla="*/ 925827 h 3835942"/>
                    <a:gd name="connsiteX35" fmla="*/ 2062843 w 4510936"/>
                    <a:gd name="connsiteY35" fmla="*/ 403313 h 3835942"/>
                    <a:gd name="connsiteX36" fmla="*/ 1816101 w 4510936"/>
                    <a:gd name="connsiteY36" fmla="*/ 780685 h 3835942"/>
                    <a:gd name="connsiteX37" fmla="*/ 1455057 w 4510936"/>
                    <a:gd name="connsiteY37" fmla="*/ 898614 h 3835942"/>
                    <a:gd name="connsiteX38" fmla="*/ 1556657 w 4510936"/>
                    <a:gd name="connsiteY38" fmla="*/ 2852599 h 3835942"/>
                    <a:gd name="connsiteX39" fmla="*/ 1580115 w 4510936"/>
                    <a:gd name="connsiteY39" fmla="*/ 3729193 h 3835942"/>
                    <a:gd name="connsiteX40" fmla="*/ 1581642 w 4510936"/>
                    <a:gd name="connsiteY40" fmla="*/ 3835942 h 3835942"/>
                    <a:gd name="connsiteX41" fmla="*/ 1113971 w 4510936"/>
                    <a:gd name="connsiteY41" fmla="*/ 3835942 h 3835942"/>
                    <a:gd name="connsiteX42" fmla="*/ 836413 w 4510936"/>
                    <a:gd name="connsiteY42" fmla="*/ 3086585 h 3835942"/>
                    <a:gd name="connsiteX43" fmla="*/ 116170 w 4510936"/>
                    <a:gd name="connsiteY43" fmla="*/ 2308285 h 3835942"/>
                    <a:gd name="connsiteX44" fmla="*/ 118297 w 4510936"/>
                    <a:gd name="connsiteY44" fmla="*/ 2287181 h 3835942"/>
                    <a:gd name="connsiteX45" fmla="*/ 98842 w 4510936"/>
                    <a:gd name="connsiteY45" fmla="*/ 2263602 h 3835942"/>
                    <a:gd name="connsiteX46" fmla="*/ 0 w 4510936"/>
                    <a:gd name="connsiteY46" fmla="*/ 1940013 h 3835942"/>
                    <a:gd name="connsiteX47" fmla="*/ 98842 w 4510936"/>
                    <a:gd name="connsiteY47" fmla="*/ 1616424 h 3835942"/>
                    <a:gd name="connsiteX48" fmla="*/ 158494 w 4510936"/>
                    <a:gd name="connsiteY48" fmla="*/ 1544125 h 3835942"/>
                    <a:gd name="connsiteX49" fmla="*/ 138294 w 4510936"/>
                    <a:gd name="connsiteY49" fmla="*/ 1479051 h 3835942"/>
                    <a:gd name="connsiteX50" fmla="*/ 124645 w 4510936"/>
                    <a:gd name="connsiteY50" fmla="*/ 1343654 h 3835942"/>
                    <a:gd name="connsiteX51" fmla="*/ 534966 w 4510936"/>
                    <a:gd name="connsiteY51" fmla="*/ 724623 h 3835942"/>
                    <a:gd name="connsiteX52" fmla="*/ 655270 w 4510936"/>
                    <a:gd name="connsiteY52" fmla="*/ 687278 h 3835942"/>
                    <a:gd name="connsiteX53" fmla="*/ 663127 w 4510936"/>
                    <a:gd name="connsiteY53" fmla="*/ 661967 h 3835942"/>
                    <a:gd name="connsiteX54" fmla="*/ 1282159 w 4510936"/>
                    <a:gd name="connsiteY54" fmla="*/ 251645 h 3835942"/>
                    <a:gd name="connsiteX55" fmla="*/ 1417556 w 4510936"/>
                    <a:gd name="connsiteY55" fmla="*/ 265294 h 3835942"/>
                    <a:gd name="connsiteX56" fmla="*/ 1421411 w 4510936"/>
                    <a:gd name="connsiteY56" fmla="*/ 266491 h 3835942"/>
                    <a:gd name="connsiteX57" fmla="*/ 1478933 w 4510936"/>
                    <a:gd name="connsiteY57" fmla="*/ 196773 h 3835942"/>
                    <a:gd name="connsiteX58" fmla="*/ 1953986 w 4510936"/>
                    <a:gd name="connsiteY58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238828 w 4510936"/>
                    <a:gd name="connsiteY27" fmla="*/ 1651542 h 3835942"/>
                    <a:gd name="connsiteX28" fmla="*/ 2188028 w 4510936"/>
                    <a:gd name="connsiteY28" fmla="*/ 1194342 h 3835942"/>
                    <a:gd name="connsiteX29" fmla="*/ 2623457 w 4510936"/>
                    <a:gd name="connsiteY29" fmla="*/ 1212485 h 3835942"/>
                    <a:gd name="connsiteX30" fmla="*/ 3131457 w 4510936"/>
                    <a:gd name="connsiteY30" fmla="*/ 1528170 h 3835942"/>
                    <a:gd name="connsiteX31" fmla="*/ 3218542 w 4510936"/>
                    <a:gd name="connsiteY31" fmla="*/ 617399 h 3835942"/>
                    <a:gd name="connsiteX32" fmla="*/ 2715985 w 4510936"/>
                    <a:gd name="connsiteY32" fmla="*/ 947598 h 3835942"/>
                    <a:gd name="connsiteX33" fmla="*/ 1948542 w 4510936"/>
                    <a:gd name="connsiteY33" fmla="*/ 925827 h 3835942"/>
                    <a:gd name="connsiteX34" fmla="*/ 2062843 w 4510936"/>
                    <a:gd name="connsiteY34" fmla="*/ 403313 h 3835942"/>
                    <a:gd name="connsiteX35" fmla="*/ 1816101 w 4510936"/>
                    <a:gd name="connsiteY35" fmla="*/ 780685 h 3835942"/>
                    <a:gd name="connsiteX36" fmla="*/ 1455057 w 4510936"/>
                    <a:gd name="connsiteY36" fmla="*/ 898614 h 3835942"/>
                    <a:gd name="connsiteX37" fmla="*/ 1556657 w 4510936"/>
                    <a:gd name="connsiteY37" fmla="*/ 2852599 h 3835942"/>
                    <a:gd name="connsiteX38" fmla="*/ 1580115 w 4510936"/>
                    <a:gd name="connsiteY38" fmla="*/ 3729193 h 3835942"/>
                    <a:gd name="connsiteX39" fmla="*/ 1581642 w 4510936"/>
                    <a:gd name="connsiteY39" fmla="*/ 3835942 h 3835942"/>
                    <a:gd name="connsiteX40" fmla="*/ 1113971 w 4510936"/>
                    <a:gd name="connsiteY40" fmla="*/ 3835942 h 3835942"/>
                    <a:gd name="connsiteX41" fmla="*/ 836413 w 4510936"/>
                    <a:gd name="connsiteY41" fmla="*/ 3086585 h 3835942"/>
                    <a:gd name="connsiteX42" fmla="*/ 116170 w 4510936"/>
                    <a:gd name="connsiteY42" fmla="*/ 2308285 h 3835942"/>
                    <a:gd name="connsiteX43" fmla="*/ 118297 w 4510936"/>
                    <a:gd name="connsiteY43" fmla="*/ 2287181 h 3835942"/>
                    <a:gd name="connsiteX44" fmla="*/ 98842 w 4510936"/>
                    <a:gd name="connsiteY44" fmla="*/ 2263602 h 3835942"/>
                    <a:gd name="connsiteX45" fmla="*/ 0 w 4510936"/>
                    <a:gd name="connsiteY45" fmla="*/ 1940013 h 3835942"/>
                    <a:gd name="connsiteX46" fmla="*/ 98842 w 4510936"/>
                    <a:gd name="connsiteY46" fmla="*/ 1616424 h 3835942"/>
                    <a:gd name="connsiteX47" fmla="*/ 158494 w 4510936"/>
                    <a:gd name="connsiteY47" fmla="*/ 1544125 h 3835942"/>
                    <a:gd name="connsiteX48" fmla="*/ 138294 w 4510936"/>
                    <a:gd name="connsiteY48" fmla="*/ 1479051 h 3835942"/>
                    <a:gd name="connsiteX49" fmla="*/ 124645 w 4510936"/>
                    <a:gd name="connsiteY49" fmla="*/ 1343654 h 3835942"/>
                    <a:gd name="connsiteX50" fmla="*/ 534966 w 4510936"/>
                    <a:gd name="connsiteY50" fmla="*/ 724623 h 3835942"/>
                    <a:gd name="connsiteX51" fmla="*/ 655270 w 4510936"/>
                    <a:gd name="connsiteY51" fmla="*/ 687278 h 3835942"/>
                    <a:gd name="connsiteX52" fmla="*/ 663127 w 4510936"/>
                    <a:gd name="connsiteY52" fmla="*/ 661967 h 3835942"/>
                    <a:gd name="connsiteX53" fmla="*/ 1282159 w 4510936"/>
                    <a:gd name="connsiteY53" fmla="*/ 251645 h 3835942"/>
                    <a:gd name="connsiteX54" fmla="*/ 1417556 w 4510936"/>
                    <a:gd name="connsiteY54" fmla="*/ 265294 h 3835942"/>
                    <a:gd name="connsiteX55" fmla="*/ 1421411 w 4510936"/>
                    <a:gd name="connsiteY55" fmla="*/ 266491 h 3835942"/>
                    <a:gd name="connsiteX56" fmla="*/ 1478933 w 4510936"/>
                    <a:gd name="connsiteY56" fmla="*/ 196773 h 3835942"/>
                    <a:gd name="connsiteX57" fmla="*/ 1953986 w 4510936"/>
                    <a:gd name="connsiteY57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188028 w 4510936"/>
                    <a:gd name="connsiteY27" fmla="*/ 1194342 h 3835942"/>
                    <a:gd name="connsiteX28" fmla="*/ 2623457 w 4510936"/>
                    <a:gd name="connsiteY28" fmla="*/ 1212485 h 3835942"/>
                    <a:gd name="connsiteX29" fmla="*/ 3131457 w 4510936"/>
                    <a:gd name="connsiteY29" fmla="*/ 1528170 h 3835942"/>
                    <a:gd name="connsiteX30" fmla="*/ 3218542 w 4510936"/>
                    <a:gd name="connsiteY30" fmla="*/ 617399 h 3835942"/>
                    <a:gd name="connsiteX31" fmla="*/ 2715985 w 4510936"/>
                    <a:gd name="connsiteY31" fmla="*/ 947598 h 3835942"/>
                    <a:gd name="connsiteX32" fmla="*/ 1948542 w 4510936"/>
                    <a:gd name="connsiteY32" fmla="*/ 925827 h 3835942"/>
                    <a:gd name="connsiteX33" fmla="*/ 2062843 w 4510936"/>
                    <a:gd name="connsiteY33" fmla="*/ 403313 h 3835942"/>
                    <a:gd name="connsiteX34" fmla="*/ 1816101 w 4510936"/>
                    <a:gd name="connsiteY34" fmla="*/ 780685 h 3835942"/>
                    <a:gd name="connsiteX35" fmla="*/ 1455057 w 4510936"/>
                    <a:gd name="connsiteY35" fmla="*/ 898614 h 3835942"/>
                    <a:gd name="connsiteX36" fmla="*/ 1556657 w 4510936"/>
                    <a:gd name="connsiteY36" fmla="*/ 2852599 h 3835942"/>
                    <a:gd name="connsiteX37" fmla="*/ 1580115 w 4510936"/>
                    <a:gd name="connsiteY37" fmla="*/ 3729193 h 3835942"/>
                    <a:gd name="connsiteX38" fmla="*/ 1581642 w 4510936"/>
                    <a:gd name="connsiteY38" fmla="*/ 3835942 h 3835942"/>
                    <a:gd name="connsiteX39" fmla="*/ 1113971 w 4510936"/>
                    <a:gd name="connsiteY39" fmla="*/ 3835942 h 3835942"/>
                    <a:gd name="connsiteX40" fmla="*/ 836413 w 4510936"/>
                    <a:gd name="connsiteY40" fmla="*/ 3086585 h 3835942"/>
                    <a:gd name="connsiteX41" fmla="*/ 116170 w 4510936"/>
                    <a:gd name="connsiteY41" fmla="*/ 2308285 h 3835942"/>
                    <a:gd name="connsiteX42" fmla="*/ 118297 w 4510936"/>
                    <a:gd name="connsiteY42" fmla="*/ 2287181 h 3835942"/>
                    <a:gd name="connsiteX43" fmla="*/ 98842 w 4510936"/>
                    <a:gd name="connsiteY43" fmla="*/ 2263602 h 3835942"/>
                    <a:gd name="connsiteX44" fmla="*/ 0 w 4510936"/>
                    <a:gd name="connsiteY44" fmla="*/ 1940013 h 3835942"/>
                    <a:gd name="connsiteX45" fmla="*/ 98842 w 4510936"/>
                    <a:gd name="connsiteY45" fmla="*/ 1616424 h 3835942"/>
                    <a:gd name="connsiteX46" fmla="*/ 158494 w 4510936"/>
                    <a:gd name="connsiteY46" fmla="*/ 1544125 h 3835942"/>
                    <a:gd name="connsiteX47" fmla="*/ 138294 w 4510936"/>
                    <a:gd name="connsiteY47" fmla="*/ 1479051 h 3835942"/>
                    <a:gd name="connsiteX48" fmla="*/ 124645 w 4510936"/>
                    <a:gd name="connsiteY48" fmla="*/ 1343654 h 3835942"/>
                    <a:gd name="connsiteX49" fmla="*/ 534966 w 4510936"/>
                    <a:gd name="connsiteY49" fmla="*/ 724623 h 3835942"/>
                    <a:gd name="connsiteX50" fmla="*/ 655270 w 4510936"/>
                    <a:gd name="connsiteY50" fmla="*/ 687278 h 3835942"/>
                    <a:gd name="connsiteX51" fmla="*/ 663127 w 4510936"/>
                    <a:gd name="connsiteY51" fmla="*/ 661967 h 3835942"/>
                    <a:gd name="connsiteX52" fmla="*/ 1282159 w 4510936"/>
                    <a:gd name="connsiteY52" fmla="*/ 251645 h 3835942"/>
                    <a:gd name="connsiteX53" fmla="*/ 1417556 w 4510936"/>
                    <a:gd name="connsiteY53" fmla="*/ 265294 h 3835942"/>
                    <a:gd name="connsiteX54" fmla="*/ 1421411 w 4510936"/>
                    <a:gd name="connsiteY54" fmla="*/ 266491 h 3835942"/>
                    <a:gd name="connsiteX55" fmla="*/ 1478933 w 4510936"/>
                    <a:gd name="connsiteY55" fmla="*/ 196773 h 3835942"/>
                    <a:gd name="connsiteX56" fmla="*/ 1953986 w 4510936"/>
                    <a:gd name="connsiteY56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2623457 w 4510936"/>
                    <a:gd name="connsiteY27" fmla="*/ 1212485 h 3835942"/>
                    <a:gd name="connsiteX28" fmla="*/ 3131457 w 4510936"/>
                    <a:gd name="connsiteY28" fmla="*/ 1528170 h 3835942"/>
                    <a:gd name="connsiteX29" fmla="*/ 3218542 w 4510936"/>
                    <a:gd name="connsiteY29" fmla="*/ 617399 h 3835942"/>
                    <a:gd name="connsiteX30" fmla="*/ 2715985 w 4510936"/>
                    <a:gd name="connsiteY30" fmla="*/ 947598 h 3835942"/>
                    <a:gd name="connsiteX31" fmla="*/ 1948542 w 4510936"/>
                    <a:gd name="connsiteY31" fmla="*/ 925827 h 3835942"/>
                    <a:gd name="connsiteX32" fmla="*/ 2062843 w 4510936"/>
                    <a:gd name="connsiteY32" fmla="*/ 403313 h 3835942"/>
                    <a:gd name="connsiteX33" fmla="*/ 1816101 w 4510936"/>
                    <a:gd name="connsiteY33" fmla="*/ 780685 h 3835942"/>
                    <a:gd name="connsiteX34" fmla="*/ 1455057 w 4510936"/>
                    <a:gd name="connsiteY34" fmla="*/ 898614 h 3835942"/>
                    <a:gd name="connsiteX35" fmla="*/ 1556657 w 4510936"/>
                    <a:gd name="connsiteY35" fmla="*/ 2852599 h 3835942"/>
                    <a:gd name="connsiteX36" fmla="*/ 1580115 w 4510936"/>
                    <a:gd name="connsiteY36" fmla="*/ 3729193 h 3835942"/>
                    <a:gd name="connsiteX37" fmla="*/ 1581642 w 4510936"/>
                    <a:gd name="connsiteY37" fmla="*/ 3835942 h 3835942"/>
                    <a:gd name="connsiteX38" fmla="*/ 1113971 w 4510936"/>
                    <a:gd name="connsiteY38" fmla="*/ 3835942 h 3835942"/>
                    <a:gd name="connsiteX39" fmla="*/ 836413 w 4510936"/>
                    <a:gd name="connsiteY39" fmla="*/ 3086585 h 3835942"/>
                    <a:gd name="connsiteX40" fmla="*/ 116170 w 4510936"/>
                    <a:gd name="connsiteY40" fmla="*/ 2308285 h 3835942"/>
                    <a:gd name="connsiteX41" fmla="*/ 118297 w 4510936"/>
                    <a:gd name="connsiteY41" fmla="*/ 2287181 h 3835942"/>
                    <a:gd name="connsiteX42" fmla="*/ 98842 w 4510936"/>
                    <a:gd name="connsiteY42" fmla="*/ 2263602 h 3835942"/>
                    <a:gd name="connsiteX43" fmla="*/ 0 w 4510936"/>
                    <a:gd name="connsiteY43" fmla="*/ 1940013 h 3835942"/>
                    <a:gd name="connsiteX44" fmla="*/ 98842 w 4510936"/>
                    <a:gd name="connsiteY44" fmla="*/ 1616424 h 3835942"/>
                    <a:gd name="connsiteX45" fmla="*/ 158494 w 4510936"/>
                    <a:gd name="connsiteY45" fmla="*/ 1544125 h 3835942"/>
                    <a:gd name="connsiteX46" fmla="*/ 138294 w 4510936"/>
                    <a:gd name="connsiteY46" fmla="*/ 1479051 h 3835942"/>
                    <a:gd name="connsiteX47" fmla="*/ 124645 w 4510936"/>
                    <a:gd name="connsiteY47" fmla="*/ 1343654 h 3835942"/>
                    <a:gd name="connsiteX48" fmla="*/ 534966 w 4510936"/>
                    <a:gd name="connsiteY48" fmla="*/ 724623 h 3835942"/>
                    <a:gd name="connsiteX49" fmla="*/ 655270 w 4510936"/>
                    <a:gd name="connsiteY49" fmla="*/ 687278 h 3835942"/>
                    <a:gd name="connsiteX50" fmla="*/ 663127 w 4510936"/>
                    <a:gd name="connsiteY50" fmla="*/ 661967 h 3835942"/>
                    <a:gd name="connsiteX51" fmla="*/ 1282159 w 4510936"/>
                    <a:gd name="connsiteY51" fmla="*/ 251645 h 3835942"/>
                    <a:gd name="connsiteX52" fmla="*/ 1417556 w 4510936"/>
                    <a:gd name="connsiteY52" fmla="*/ 265294 h 3835942"/>
                    <a:gd name="connsiteX53" fmla="*/ 1421411 w 4510936"/>
                    <a:gd name="connsiteY53" fmla="*/ 266491 h 3835942"/>
                    <a:gd name="connsiteX54" fmla="*/ 1478933 w 4510936"/>
                    <a:gd name="connsiteY54" fmla="*/ 196773 h 3835942"/>
                    <a:gd name="connsiteX55" fmla="*/ 1953986 w 4510936"/>
                    <a:gd name="connsiteY55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674257 w 4510936"/>
                    <a:gd name="connsiteY26" fmla="*/ 1626142 h 3835942"/>
                    <a:gd name="connsiteX27" fmla="*/ 3131457 w 4510936"/>
                    <a:gd name="connsiteY27" fmla="*/ 1528170 h 3835942"/>
                    <a:gd name="connsiteX28" fmla="*/ 3218542 w 4510936"/>
                    <a:gd name="connsiteY28" fmla="*/ 617399 h 3835942"/>
                    <a:gd name="connsiteX29" fmla="*/ 2715985 w 4510936"/>
                    <a:gd name="connsiteY29" fmla="*/ 947598 h 3835942"/>
                    <a:gd name="connsiteX30" fmla="*/ 1948542 w 4510936"/>
                    <a:gd name="connsiteY30" fmla="*/ 925827 h 3835942"/>
                    <a:gd name="connsiteX31" fmla="*/ 2062843 w 4510936"/>
                    <a:gd name="connsiteY31" fmla="*/ 403313 h 3835942"/>
                    <a:gd name="connsiteX32" fmla="*/ 1816101 w 4510936"/>
                    <a:gd name="connsiteY32" fmla="*/ 780685 h 3835942"/>
                    <a:gd name="connsiteX33" fmla="*/ 1455057 w 4510936"/>
                    <a:gd name="connsiteY33" fmla="*/ 898614 h 3835942"/>
                    <a:gd name="connsiteX34" fmla="*/ 1556657 w 4510936"/>
                    <a:gd name="connsiteY34" fmla="*/ 2852599 h 3835942"/>
                    <a:gd name="connsiteX35" fmla="*/ 1580115 w 4510936"/>
                    <a:gd name="connsiteY35" fmla="*/ 3729193 h 3835942"/>
                    <a:gd name="connsiteX36" fmla="*/ 1581642 w 4510936"/>
                    <a:gd name="connsiteY36" fmla="*/ 3835942 h 3835942"/>
                    <a:gd name="connsiteX37" fmla="*/ 1113971 w 4510936"/>
                    <a:gd name="connsiteY37" fmla="*/ 3835942 h 3835942"/>
                    <a:gd name="connsiteX38" fmla="*/ 836413 w 4510936"/>
                    <a:gd name="connsiteY38" fmla="*/ 3086585 h 3835942"/>
                    <a:gd name="connsiteX39" fmla="*/ 116170 w 4510936"/>
                    <a:gd name="connsiteY39" fmla="*/ 2308285 h 3835942"/>
                    <a:gd name="connsiteX40" fmla="*/ 118297 w 4510936"/>
                    <a:gd name="connsiteY40" fmla="*/ 2287181 h 3835942"/>
                    <a:gd name="connsiteX41" fmla="*/ 98842 w 4510936"/>
                    <a:gd name="connsiteY41" fmla="*/ 2263602 h 3835942"/>
                    <a:gd name="connsiteX42" fmla="*/ 0 w 4510936"/>
                    <a:gd name="connsiteY42" fmla="*/ 1940013 h 3835942"/>
                    <a:gd name="connsiteX43" fmla="*/ 98842 w 4510936"/>
                    <a:gd name="connsiteY43" fmla="*/ 1616424 h 3835942"/>
                    <a:gd name="connsiteX44" fmla="*/ 158494 w 4510936"/>
                    <a:gd name="connsiteY44" fmla="*/ 1544125 h 3835942"/>
                    <a:gd name="connsiteX45" fmla="*/ 138294 w 4510936"/>
                    <a:gd name="connsiteY45" fmla="*/ 1479051 h 3835942"/>
                    <a:gd name="connsiteX46" fmla="*/ 124645 w 4510936"/>
                    <a:gd name="connsiteY46" fmla="*/ 1343654 h 3835942"/>
                    <a:gd name="connsiteX47" fmla="*/ 534966 w 4510936"/>
                    <a:gd name="connsiteY47" fmla="*/ 724623 h 3835942"/>
                    <a:gd name="connsiteX48" fmla="*/ 655270 w 4510936"/>
                    <a:gd name="connsiteY48" fmla="*/ 687278 h 3835942"/>
                    <a:gd name="connsiteX49" fmla="*/ 663127 w 4510936"/>
                    <a:gd name="connsiteY49" fmla="*/ 661967 h 3835942"/>
                    <a:gd name="connsiteX50" fmla="*/ 1282159 w 4510936"/>
                    <a:gd name="connsiteY50" fmla="*/ 251645 h 3835942"/>
                    <a:gd name="connsiteX51" fmla="*/ 1417556 w 4510936"/>
                    <a:gd name="connsiteY51" fmla="*/ 265294 h 3835942"/>
                    <a:gd name="connsiteX52" fmla="*/ 1421411 w 4510936"/>
                    <a:gd name="connsiteY52" fmla="*/ 266491 h 3835942"/>
                    <a:gd name="connsiteX53" fmla="*/ 1478933 w 4510936"/>
                    <a:gd name="connsiteY53" fmla="*/ 196773 h 3835942"/>
                    <a:gd name="connsiteX54" fmla="*/ 1953986 w 4510936"/>
                    <a:gd name="connsiteY54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3131457 w 4510936"/>
                    <a:gd name="connsiteY26" fmla="*/ 1528170 h 3835942"/>
                    <a:gd name="connsiteX27" fmla="*/ 3218542 w 4510936"/>
                    <a:gd name="connsiteY27" fmla="*/ 617399 h 3835942"/>
                    <a:gd name="connsiteX28" fmla="*/ 2715985 w 4510936"/>
                    <a:gd name="connsiteY28" fmla="*/ 947598 h 3835942"/>
                    <a:gd name="connsiteX29" fmla="*/ 1948542 w 4510936"/>
                    <a:gd name="connsiteY29" fmla="*/ 925827 h 3835942"/>
                    <a:gd name="connsiteX30" fmla="*/ 2062843 w 4510936"/>
                    <a:gd name="connsiteY30" fmla="*/ 403313 h 3835942"/>
                    <a:gd name="connsiteX31" fmla="*/ 1816101 w 4510936"/>
                    <a:gd name="connsiteY31" fmla="*/ 780685 h 3835942"/>
                    <a:gd name="connsiteX32" fmla="*/ 1455057 w 4510936"/>
                    <a:gd name="connsiteY32" fmla="*/ 898614 h 3835942"/>
                    <a:gd name="connsiteX33" fmla="*/ 1556657 w 4510936"/>
                    <a:gd name="connsiteY33" fmla="*/ 2852599 h 3835942"/>
                    <a:gd name="connsiteX34" fmla="*/ 1580115 w 4510936"/>
                    <a:gd name="connsiteY34" fmla="*/ 3729193 h 3835942"/>
                    <a:gd name="connsiteX35" fmla="*/ 1581642 w 4510936"/>
                    <a:gd name="connsiteY35" fmla="*/ 3835942 h 3835942"/>
                    <a:gd name="connsiteX36" fmla="*/ 1113971 w 4510936"/>
                    <a:gd name="connsiteY36" fmla="*/ 3835942 h 3835942"/>
                    <a:gd name="connsiteX37" fmla="*/ 836413 w 4510936"/>
                    <a:gd name="connsiteY37" fmla="*/ 3086585 h 3835942"/>
                    <a:gd name="connsiteX38" fmla="*/ 116170 w 4510936"/>
                    <a:gd name="connsiteY38" fmla="*/ 2308285 h 3835942"/>
                    <a:gd name="connsiteX39" fmla="*/ 118297 w 4510936"/>
                    <a:gd name="connsiteY39" fmla="*/ 2287181 h 3835942"/>
                    <a:gd name="connsiteX40" fmla="*/ 98842 w 4510936"/>
                    <a:gd name="connsiteY40" fmla="*/ 2263602 h 3835942"/>
                    <a:gd name="connsiteX41" fmla="*/ 0 w 4510936"/>
                    <a:gd name="connsiteY41" fmla="*/ 1940013 h 3835942"/>
                    <a:gd name="connsiteX42" fmla="*/ 98842 w 4510936"/>
                    <a:gd name="connsiteY42" fmla="*/ 1616424 h 3835942"/>
                    <a:gd name="connsiteX43" fmla="*/ 158494 w 4510936"/>
                    <a:gd name="connsiteY43" fmla="*/ 1544125 h 3835942"/>
                    <a:gd name="connsiteX44" fmla="*/ 138294 w 4510936"/>
                    <a:gd name="connsiteY44" fmla="*/ 1479051 h 3835942"/>
                    <a:gd name="connsiteX45" fmla="*/ 124645 w 4510936"/>
                    <a:gd name="connsiteY45" fmla="*/ 1343654 h 3835942"/>
                    <a:gd name="connsiteX46" fmla="*/ 534966 w 4510936"/>
                    <a:gd name="connsiteY46" fmla="*/ 724623 h 3835942"/>
                    <a:gd name="connsiteX47" fmla="*/ 655270 w 4510936"/>
                    <a:gd name="connsiteY47" fmla="*/ 687278 h 3835942"/>
                    <a:gd name="connsiteX48" fmla="*/ 663127 w 4510936"/>
                    <a:gd name="connsiteY48" fmla="*/ 661967 h 3835942"/>
                    <a:gd name="connsiteX49" fmla="*/ 1282159 w 4510936"/>
                    <a:gd name="connsiteY49" fmla="*/ 251645 h 3835942"/>
                    <a:gd name="connsiteX50" fmla="*/ 1417556 w 4510936"/>
                    <a:gd name="connsiteY50" fmla="*/ 265294 h 3835942"/>
                    <a:gd name="connsiteX51" fmla="*/ 1421411 w 4510936"/>
                    <a:gd name="connsiteY51" fmla="*/ 266491 h 3835942"/>
                    <a:gd name="connsiteX52" fmla="*/ 1478933 w 4510936"/>
                    <a:gd name="connsiteY52" fmla="*/ 196773 h 3835942"/>
                    <a:gd name="connsiteX53" fmla="*/ 1953986 w 4510936"/>
                    <a:gd name="connsiteY53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3218542 w 4510936"/>
                    <a:gd name="connsiteY26" fmla="*/ 617399 h 3835942"/>
                    <a:gd name="connsiteX27" fmla="*/ 2715985 w 4510936"/>
                    <a:gd name="connsiteY27" fmla="*/ 947598 h 3835942"/>
                    <a:gd name="connsiteX28" fmla="*/ 1948542 w 4510936"/>
                    <a:gd name="connsiteY28" fmla="*/ 925827 h 3835942"/>
                    <a:gd name="connsiteX29" fmla="*/ 2062843 w 4510936"/>
                    <a:gd name="connsiteY29" fmla="*/ 403313 h 3835942"/>
                    <a:gd name="connsiteX30" fmla="*/ 1816101 w 4510936"/>
                    <a:gd name="connsiteY30" fmla="*/ 780685 h 3835942"/>
                    <a:gd name="connsiteX31" fmla="*/ 1455057 w 4510936"/>
                    <a:gd name="connsiteY31" fmla="*/ 898614 h 3835942"/>
                    <a:gd name="connsiteX32" fmla="*/ 1556657 w 4510936"/>
                    <a:gd name="connsiteY32" fmla="*/ 2852599 h 3835942"/>
                    <a:gd name="connsiteX33" fmla="*/ 1580115 w 4510936"/>
                    <a:gd name="connsiteY33" fmla="*/ 3729193 h 3835942"/>
                    <a:gd name="connsiteX34" fmla="*/ 1581642 w 4510936"/>
                    <a:gd name="connsiteY34" fmla="*/ 3835942 h 3835942"/>
                    <a:gd name="connsiteX35" fmla="*/ 1113971 w 4510936"/>
                    <a:gd name="connsiteY35" fmla="*/ 3835942 h 3835942"/>
                    <a:gd name="connsiteX36" fmla="*/ 836413 w 4510936"/>
                    <a:gd name="connsiteY36" fmla="*/ 3086585 h 3835942"/>
                    <a:gd name="connsiteX37" fmla="*/ 116170 w 4510936"/>
                    <a:gd name="connsiteY37" fmla="*/ 2308285 h 3835942"/>
                    <a:gd name="connsiteX38" fmla="*/ 118297 w 4510936"/>
                    <a:gd name="connsiteY38" fmla="*/ 2287181 h 3835942"/>
                    <a:gd name="connsiteX39" fmla="*/ 98842 w 4510936"/>
                    <a:gd name="connsiteY39" fmla="*/ 2263602 h 3835942"/>
                    <a:gd name="connsiteX40" fmla="*/ 0 w 4510936"/>
                    <a:gd name="connsiteY40" fmla="*/ 1940013 h 3835942"/>
                    <a:gd name="connsiteX41" fmla="*/ 98842 w 4510936"/>
                    <a:gd name="connsiteY41" fmla="*/ 1616424 h 3835942"/>
                    <a:gd name="connsiteX42" fmla="*/ 158494 w 4510936"/>
                    <a:gd name="connsiteY42" fmla="*/ 1544125 h 3835942"/>
                    <a:gd name="connsiteX43" fmla="*/ 138294 w 4510936"/>
                    <a:gd name="connsiteY43" fmla="*/ 1479051 h 3835942"/>
                    <a:gd name="connsiteX44" fmla="*/ 124645 w 4510936"/>
                    <a:gd name="connsiteY44" fmla="*/ 1343654 h 3835942"/>
                    <a:gd name="connsiteX45" fmla="*/ 534966 w 4510936"/>
                    <a:gd name="connsiteY45" fmla="*/ 724623 h 3835942"/>
                    <a:gd name="connsiteX46" fmla="*/ 655270 w 4510936"/>
                    <a:gd name="connsiteY46" fmla="*/ 687278 h 3835942"/>
                    <a:gd name="connsiteX47" fmla="*/ 663127 w 4510936"/>
                    <a:gd name="connsiteY47" fmla="*/ 661967 h 3835942"/>
                    <a:gd name="connsiteX48" fmla="*/ 1282159 w 4510936"/>
                    <a:gd name="connsiteY48" fmla="*/ 251645 h 3835942"/>
                    <a:gd name="connsiteX49" fmla="*/ 1417556 w 4510936"/>
                    <a:gd name="connsiteY49" fmla="*/ 265294 h 3835942"/>
                    <a:gd name="connsiteX50" fmla="*/ 1421411 w 4510936"/>
                    <a:gd name="connsiteY50" fmla="*/ 266491 h 3835942"/>
                    <a:gd name="connsiteX51" fmla="*/ 1478933 w 4510936"/>
                    <a:gd name="connsiteY51" fmla="*/ 196773 h 3835942"/>
                    <a:gd name="connsiteX52" fmla="*/ 1953986 w 4510936"/>
                    <a:gd name="connsiteY52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715985 w 4510936"/>
                    <a:gd name="connsiteY26" fmla="*/ 947598 h 3835942"/>
                    <a:gd name="connsiteX27" fmla="*/ 1948542 w 4510936"/>
                    <a:gd name="connsiteY27" fmla="*/ 925827 h 3835942"/>
                    <a:gd name="connsiteX28" fmla="*/ 2062843 w 4510936"/>
                    <a:gd name="connsiteY28" fmla="*/ 403313 h 3835942"/>
                    <a:gd name="connsiteX29" fmla="*/ 1816101 w 4510936"/>
                    <a:gd name="connsiteY29" fmla="*/ 780685 h 3835942"/>
                    <a:gd name="connsiteX30" fmla="*/ 1455057 w 4510936"/>
                    <a:gd name="connsiteY30" fmla="*/ 898614 h 3835942"/>
                    <a:gd name="connsiteX31" fmla="*/ 1556657 w 4510936"/>
                    <a:gd name="connsiteY31" fmla="*/ 2852599 h 3835942"/>
                    <a:gd name="connsiteX32" fmla="*/ 1580115 w 4510936"/>
                    <a:gd name="connsiteY32" fmla="*/ 3729193 h 3835942"/>
                    <a:gd name="connsiteX33" fmla="*/ 1581642 w 4510936"/>
                    <a:gd name="connsiteY33" fmla="*/ 3835942 h 3835942"/>
                    <a:gd name="connsiteX34" fmla="*/ 1113971 w 4510936"/>
                    <a:gd name="connsiteY34" fmla="*/ 3835942 h 3835942"/>
                    <a:gd name="connsiteX35" fmla="*/ 836413 w 4510936"/>
                    <a:gd name="connsiteY35" fmla="*/ 3086585 h 3835942"/>
                    <a:gd name="connsiteX36" fmla="*/ 116170 w 4510936"/>
                    <a:gd name="connsiteY36" fmla="*/ 2308285 h 3835942"/>
                    <a:gd name="connsiteX37" fmla="*/ 118297 w 4510936"/>
                    <a:gd name="connsiteY37" fmla="*/ 2287181 h 3835942"/>
                    <a:gd name="connsiteX38" fmla="*/ 98842 w 4510936"/>
                    <a:gd name="connsiteY38" fmla="*/ 2263602 h 3835942"/>
                    <a:gd name="connsiteX39" fmla="*/ 0 w 4510936"/>
                    <a:gd name="connsiteY39" fmla="*/ 1940013 h 3835942"/>
                    <a:gd name="connsiteX40" fmla="*/ 98842 w 4510936"/>
                    <a:gd name="connsiteY40" fmla="*/ 1616424 h 3835942"/>
                    <a:gd name="connsiteX41" fmla="*/ 158494 w 4510936"/>
                    <a:gd name="connsiteY41" fmla="*/ 1544125 h 3835942"/>
                    <a:gd name="connsiteX42" fmla="*/ 138294 w 4510936"/>
                    <a:gd name="connsiteY42" fmla="*/ 1479051 h 3835942"/>
                    <a:gd name="connsiteX43" fmla="*/ 124645 w 4510936"/>
                    <a:gd name="connsiteY43" fmla="*/ 1343654 h 3835942"/>
                    <a:gd name="connsiteX44" fmla="*/ 534966 w 4510936"/>
                    <a:gd name="connsiteY44" fmla="*/ 724623 h 3835942"/>
                    <a:gd name="connsiteX45" fmla="*/ 655270 w 4510936"/>
                    <a:gd name="connsiteY45" fmla="*/ 687278 h 3835942"/>
                    <a:gd name="connsiteX46" fmla="*/ 663127 w 4510936"/>
                    <a:gd name="connsiteY46" fmla="*/ 661967 h 3835942"/>
                    <a:gd name="connsiteX47" fmla="*/ 1282159 w 4510936"/>
                    <a:gd name="connsiteY47" fmla="*/ 251645 h 3835942"/>
                    <a:gd name="connsiteX48" fmla="*/ 1417556 w 4510936"/>
                    <a:gd name="connsiteY48" fmla="*/ 265294 h 3835942"/>
                    <a:gd name="connsiteX49" fmla="*/ 1421411 w 4510936"/>
                    <a:gd name="connsiteY49" fmla="*/ 266491 h 3835942"/>
                    <a:gd name="connsiteX50" fmla="*/ 1478933 w 4510936"/>
                    <a:gd name="connsiteY50" fmla="*/ 196773 h 3835942"/>
                    <a:gd name="connsiteX51" fmla="*/ 1953986 w 4510936"/>
                    <a:gd name="connsiteY5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1948542 w 4510936"/>
                    <a:gd name="connsiteY26" fmla="*/ 925827 h 3835942"/>
                    <a:gd name="connsiteX27" fmla="*/ 2062843 w 4510936"/>
                    <a:gd name="connsiteY27" fmla="*/ 403313 h 3835942"/>
                    <a:gd name="connsiteX28" fmla="*/ 1816101 w 4510936"/>
                    <a:gd name="connsiteY28" fmla="*/ 780685 h 3835942"/>
                    <a:gd name="connsiteX29" fmla="*/ 1455057 w 4510936"/>
                    <a:gd name="connsiteY29" fmla="*/ 898614 h 3835942"/>
                    <a:gd name="connsiteX30" fmla="*/ 1556657 w 4510936"/>
                    <a:gd name="connsiteY30" fmla="*/ 2852599 h 3835942"/>
                    <a:gd name="connsiteX31" fmla="*/ 1580115 w 4510936"/>
                    <a:gd name="connsiteY31" fmla="*/ 3729193 h 3835942"/>
                    <a:gd name="connsiteX32" fmla="*/ 1581642 w 4510936"/>
                    <a:gd name="connsiteY32" fmla="*/ 3835942 h 3835942"/>
                    <a:gd name="connsiteX33" fmla="*/ 1113971 w 4510936"/>
                    <a:gd name="connsiteY33" fmla="*/ 3835942 h 3835942"/>
                    <a:gd name="connsiteX34" fmla="*/ 836413 w 4510936"/>
                    <a:gd name="connsiteY34" fmla="*/ 3086585 h 3835942"/>
                    <a:gd name="connsiteX35" fmla="*/ 116170 w 4510936"/>
                    <a:gd name="connsiteY35" fmla="*/ 2308285 h 3835942"/>
                    <a:gd name="connsiteX36" fmla="*/ 118297 w 4510936"/>
                    <a:gd name="connsiteY36" fmla="*/ 2287181 h 3835942"/>
                    <a:gd name="connsiteX37" fmla="*/ 98842 w 4510936"/>
                    <a:gd name="connsiteY37" fmla="*/ 2263602 h 3835942"/>
                    <a:gd name="connsiteX38" fmla="*/ 0 w 4510936"/>
                    <a:gd name="connsiteY38" fmla="*/ 1940013 h 3835942"/>
                    <a:gd name="connsiteX39" fmla="*/ 98842 w 4510936"/>
                    <a:gd name="connsiteY39" fmla="*/ 1616424 h 3835942"/>
                    <a:gd name="connsiteX40" fmla="*/ 158494 w 4510936"/>
                    <a:gd name="connsiteY40" fmla="*/ 1544125 h 3835942"/>
                    <a:gd name="connsiteX41" fmla="*/ 138294 w 4510936"/>
                    <a:gd name="connsiteY41" fmla="*/ 1479051 h 3835942"/>
                    <a:gd name="connsiteX42" fmla="*/ 124645 w 4510936"/>
                    <a:gd name="connsiteY42" fmla="*/ 1343654 h 3835942"/>
                    <a:gd name="connsiteX43" fmla="*/ 534966 w 4510936"/>
                    <a:gd name="connsiteY43" fmla="*/ 724623 h 3835942"/>
                    <a:gd name="connsiteX44" fmla="*/ 655270 w 4510936"/>
                    <a:gd name="connsiteY44" fmla="*/ 687278 h 3835942"/>
                    <a:gd name="connsiteX45" fmla="*/ 663127 w 4510936"/>
                    <a:gd name="connsiteY45" fmla="*/ 661967 h 3835942"/>
                    <a:gd name="connsiteX46" fmla="*/ 1282159 w 4510936"/>
                    <a:gd name="connsiteY46" fmla="*/ 251645 h 3835942"/>
                    <a:gd name="connsiteX47" fmla="*/ 1417556 w 4510936"/>
                    <a:gd name="connsiteY47" fmla="*/ 265294 h 3835942"/>
                    <a:gd name="connsiteX48" fmla="*/ 1421411 w 4510936"/>
                    <a:gd name="connsiteY48" fmla="*/ 266491 h 3835942"/>
                    <a:gd name="connsiteX49" fmla="*/ 1478933 w 4510936"/>
                    <a:gd name="connsiteY49" fmla="*/ 196773 h 3835942"/>
                    <a:gd name="connsiteX50" fmla="*/ 1953986 w 4510936"/>
                    <a:gd name="connsiteY5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2062843 w 4510936"/>
                    <a:gd name="connsiteY26" fmla="*/ 403313 h 3835942"/>
                    <a:gd name="connsiteX27" fmla="*/ 1816101 w 4510936"/>
                    <a:gd name="connsiteY27" fmla="*/ 780685 h 3835942"/>
                    <a:gd name="connsiteX28" fmla="*/ 1455057 w 4510936"/>
                    <a:gd name="connsiteY28" fmla="*/ 898614 h 3835942"/>
                    <a:gd name="connsiteX29" fmla="*/ 1556657 w 4510936"/>
                    <a:gd name="connsiteY29" fmla="*/ 2852599 h 3835942"/>
                    <a:gd name="connsiteX30" fmla="*/ 1580115 w 4510936"/>
                    <a:gd name="connsiteY30" fmla="*/ 3729193 h 3835942"/>
                    <a:gd name="connsiteX31" fmla="*/ 1581642 w 4510936"/>
                    <a:gd name="connsiteY31" fmla="*/ 3835942 h 3835942"/>
                    <a:gd name="connsiteX32" fmla="*/ 1113971 w 4510936"/>
                    <a:gd name="connsiteY32" fmla="*/ 3835942 h 3835942"/>
                    <a:gd name="connsiteX33" fmla="*/ 836413 w 4510936"/>
                    <a:gd name="connsiteY33" fmla="*/ 3086585 h 3835942"/>
                    <a:gd name="connsiteX34" fmla="*/ 116170 w 4510936"/>
                    <a:gd name="connsiteY34" fmla="*/ 2308285 h 3835942"/>
                    <a:gd name="connsiteX35" fmla="*/ 118297 w 4510936"/>
                    <a:gd name="connsiteY35" fmla="*/ 2287181 h 3835942"/>
                    <a:gd name="connsiteX36" fmla="*/ 98842 w 4510936"/>
                    <a:gd name="connsiteY36" fmla="*/ 2263602 h 3835942"/>
                    <a:gd name="connsiteX37" fmla="*/ 0 w 4510936"/>
                    <a:gd name="connsiteY37" fmla="*/ 1940013 h 3835942"/>
                    <a:gd name="connsiteX38" fmla="*/ 98842 w 4510936"/>
                    <a:gd name="connsiteY38" fmla="*/ 1616424 h 3835942"/>
                    <a:gd name="connsiteX39" fmla="*/ 158494 w 4510936"/>
                    <a:gd name="connsiteY39" fmla="*/ 1544125 h 3835942"/>
                    <a:gd name="connsiteX40" fmla="*/ 138294 w 4510936"/>
                    <a:gd name="connsiteY40" fmla="*/ 1479051 h 3835942"/>
                    <a:gd name="connsiteX41" fmla="*/ 124645 w 4510936"/>
                    <a:gd name="connsiteY41" fmla="*/ 1343654 h 3835942"/>
                    <a:gd name="connsiteX42" fmla="*/ 534966 w 4510936"/>
                    <a:gd name="connsiteY42" fmla="*/ 724623 h 3835942"/>
                    <a:gd name="connsiteX43" fmla="*/ 655270 w 4510936"/>
                    <a:gd name="connsiteY43" fmla="*/ 687278 h 3835942"/>
                    <a:gd name="connsiteX44" fmla="*/ 663127 w 4510936"/>
                    <a:gd name="connsiteY44" fmla="*/ 661967 h 3835942"/>
                    <a:gd name="connsiteX45" fmla="*/ 1282159 w 4510936"/>
                    <a:gd name="connsiteY45" fmla="*/ 251645 h 3835942"/>
                    <a:gd name="connsiteX46" fmla="*/ 1417556 w 4510936"/>
                    <a:gd name="connsiteY46" fmla="*/ 265294 h 3835942"/>
                    <a:gd name="connsiteX47" fmla="*/ 1421411 w 4510936"/>
                    <a:gd name="connsiteY47" fmla="*/ 266491 h 3835942"/>
                    <a:gd name="connsiteX48" fmla="*/ 1478933 w 4510936"/>
                    <a:gd name="connsiteY48" fmla="*/ 196773 h 3835942"/>
                    <a:gd name="connsiteX49" fmla="*/ 1953986 w 4510936"/>
                    <a:gd name="connsiteY49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1816101 w 4510936"/>
                    <a:gd name="connsiteY26" fmla="*/ 780685 h 3835942"/>
                    <a:gd name="connsiteX27" fmla="*/ 1455057 w 4510936"/>
                    <a:gd name="connsiteY27" fmla="*/ 898614 h 3835942"/>
                    <a:gd name="connsiteX28" fmla="*/ 1556657 w 4510936"/>
                    <a:gd name="connsiteY28" fmla="*/ 2852599 h 3835942"/>
                    <a:gd name="connsiteX29" fmla="*/ 1580115 w 4510936"/>
                    <a:gd name="connsiteY29" fmla="*/ 3729193 h 3835942"/>
                    <a:gd name="connsiteX30" fmla="*/ 1581642 w 4510936"/>
                    <a:gd name="connsiteY30" fmla="*/ 3835942 h 3835942"/>
                    <a:gd name="connsiteX31" fmla="*/ 1113971 w 4510936"/>
                    <a:gd name="connsiteY31" fmla="*/ 3835942 h 3835942"/>
                    <a:gd name="connsiteX32" fmla="*/ 836413 w 4510936"/>
                    <a:gd name="connsiteY32" fmla="*/ 3086585 h 3835942"/>
                    <a:gd name="connsiteX33" fmla="*/ 116170 w 4510936"/>
                    <a:gd name="connsiteY33" fmla="*/ 2308285 h 3835942"/>
                    <a:gd name="connsiteX34" fmla="*/ 118297 w 4510936"/>
                    <a:gd name="connsiteY34" fmla="*/ 2287181 h 3835942"/>
                    <a:gd name="connsiteX35" fmla="*/ 98842 w 4510936"/>
                    <a:gd name="connsiteY35" fmla="*/ 2263602 h 3835942"/>
                    <a:gd name="connsiteX36" fmla="*/ 0 w 4510936"/>
                    <a:gd name="connsiteY36" fmla="*/ 1940013 h 3835942"/>
                    <a:gd name="connsiteX37" fmla="*/ 98842 w 4510936"/>
                    <a:gd name="connsiteY37" fmla="*/ 1616424 h 3835942"/>
                    <a:gd name="connsiteX38" fmla="*/ 158494 w 4510936"/>
                    <a:gd name="connsiteY38" fmla="*/ 1544125 h 3835942"/>
                    <a:gd name="connsiteX39" fmla="*/ 138294 w 4510936"/>
                    <a:gd name="connsiteY39" fmla="*/ 1479051 h 3835942"/>
                    <a:gd name="connsiteX40" fmla="*/ 124645 w 4510936"/>
                    <a:gd name="connsiteY40" fmla="*/ 1343654 h 3835942"/>
                    <a:gd name="connsiteX41" fmla="*/ 534966 w 4510936"/>
                    <a:gd name="connsiteY41" fmla="*/ 724623 h 3835942"/>
                    <a:gd name="connsiteX42" fmla="*/ 655270 w 4510936"/>
                    <a:gd name="connsiteY42" fmla="*/ 687278 h 3835942"/>
                    <a:gd name="connsiteX43" fmla="*/ 663127 w 4510936"/>
                    <a:gd name="connsiteY43" fmla="*/ 661967 h 3835942"/>
                    <a:gd name="connsiteX44" fmla="*/ 1282159 w 4510936"/>
                    <a:gd name="connsiteY44" fmla="*/ 251645 h 3835942"/>
                    <a:gd name="connsiteX45" fmla="*/ 1417556 w 4510936"/>
                    <a:gd name="connsiteY45" fmla="*/ 265294 h 3835942"/>
                    <a:gd name="connsiteX46" fmla="*/ 1421411 w 4510936"/>
                    <a:gd name="connsiteY46" fmla="*/ 266491 h 3835942"/>
                    <a:gd name="connsiteX47" fmla="*/ 1478933 w 4510936"/>
                    <a:gd name="connsiteY47" fmla="*/ 196773 h 3835942"/>
                    <a:gd name="connsiteX48" fmla="*/ 1953986 w 4510936"/>
                    <a:gd name="connsiteY48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1455057 w 4510936"/>
                    <a:gd name="connsiteY26" fmla="*/ 898614 h 3835942"/>
                    <a:gd name="connsiteX27" fmla="*/ 1556657 w 4510936"/>
                    <a:gd name="connsiteY27" fmla="*/ 2852599 h 3835942"/>
                    <a:gd name="connsiteX28" fmla="*/ 1580115 w 4510936"/>
                    <a:gd name="connsiteY28" fmla="*/ 3729193 h 3835942"/>
                    <a:gd name="connsiteX29" fmla="*/ 1581642 w 4510936"/>
                    <a:gd name="connsiteY29" fmla="*/ 3835942 h 3835942"/>
                    <a:gd name="connsiteX30" fmla="*/ 1113971 w 4510936"/>
                    <a:gd name="connsiteY30" fmla="*/ 3835942 h 3835942"/>
                    <a:gd name="connsiteX31" fmla="*/ 836413 w 4510936"/>
                    <a:gd name="connsiteY31" fmla="*/ 3086585 h 3835942"/>
                    <a:gd name="connsiteX32" fmla="*/ 116170 w 4510936"/>
                    <a:gd name="connsiteY32" fmla="*/ 2308285 h 3835942"/>
                    <a:gd name="connsiteX33" fmla="*/ 118297 w 4510936"/>
                    <a:gd name="connsiteY33" fmla="*/ 2287181 h 3835942"/>
                    <a:gd name="connsiteX34" fmla="*/ 98842 w 4510936"/>
                    <a:gd name="connsiteY34" fmla="*/ 2263602 h 3835942"/>
                    <a:gd name="connsiteX35" fmla="*/ 0 w 4510936"/>
                    <a:gd name="connsiteY35" fmla="*/ 1940013 h 3835942"/>
                    <a:gd name="connsiteX36" fmla="*/ 98842 w 4510936"/>
                    <a:gd name="connsiteY36" fmla="*/ 1616424 h 3835942"/>
                    <a:gd name="connsiteX37" fmla="*/ 158494 w 4510936"/>
                    <a:gd name="connsiteY37" fmla="*/ 1544125 h 3835942"/>
                    <a:gd name="connsiteX38" fmla="*/ 138294 w 4510936"/>
                    <a:gd name="connsiteY38" fmla="*/ 1479051 h 3835942"/>
                    <a:gd name="connsiteX39" fmla="*/ 124645 w 4510936"/>
                    <a:gd name="connsiteY39" fmla="*/ 1343654 h 3835942"/>
                    <a:gd name="connsiteX40" fmla="*/ 534966 w 4510936"/>
                    <a:gd name="connsiteY40" fmla="*/ 724623 h 3835942"/>
                    <a:gd name="connsiteX41" fmla="*/ 655270 w 4510936"/>
                    <a:gd name="connsiteY41" fmla="*/ 687278 h 3835942"/>
                    <a:gd name="connsiteX42" fmla="*/ 663127 w 4510936"/>
                    <a:gd name="connsiteY42" fmla="*/ 661967 h 3835942"/>
                    <a:gd name="connsiteX43" fmla="*/ 1282159 w 4510936"/>
                    <a:gd name="connsiteY43" fmla="*/ 251645 h 3835942"/>
                    <a:gd name="connsiteX44" fmla="*/ 1417556 w 4510936"/>
                    <a:gd name="connsiteY44" fmla="*/ 265294 h 3835942"/>
                    <a:gd name="connsiteX45" fmla="*/ 1421411 w 4510936"/>
                    <a:gd name="connsiteY45" fmla="*/ 266491 h 3835942"/>
                    <a:gd name="connsiteX46" fmla="*/ 1478933 w 4510936"/>
                    <a:gd name="connsiteY46" fmla="*/ 196773 h 3835942"/>
                    <a:gd name="connsiteX47" fmla="*/ 1953986 w 4510936"/>
                    <a:gd name="connsiteY47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676400 w 4510936"/>
                    <a:gd name="connsiteY22" fmla="*/ 1096370 h 3835942"/>
                    <a:gd name="connsiteX23" fmla="*/ 1919514 w 4510936"/>
                    <a:gd name="connsiteY23" fmla="*/ 1168942 h 3835942"/>
                    <a:gd name="connsiteX24" fmla="*/ 1850570 w 4510936"/>
                    <a:gd name="connsiteY24" fmla="*/ 2130513 h 3835942"/>
                    <a:gd name="connsiteX25" fmla="*/ 2148114 w 4510936"/>
                    <a:gd name="connsiteY25" fmla="*/ 1901913 h 3835942"/>
                    <a:gd name="connsiteX26" fmla="*/ 1556657 w 4510936"/>
                    <a:gd name="connsiteY26" fmla="*/ 2852599 h 3835942"/>
                    <a:gd name="connsiteX27" fmla="*/ 1580115 w 4510936"/>
                    <a:gd name="connsiteY27" fmla="*/ 3729193 h 3835942"/>
                    <a:gd name="connsiteX28" fmla="*/ 1581642 w 4510936"/>
                    <a:gd name="connsiteY28" fmla="*/ 3835942 h 3835942"/>
                    <a:gd name="connsiteX29" fmla="*/ 1113971 w 4510936"/>
                    <a:gd name="connsiteY29" fmla="*/ 3835942 h 3835942"/>
                    <a:gd name="connsiteX30" fmla="*/ 836413 w 4510936"/>
                    <a:gd name="connsiteY30" fmla="*/ 3086585 h 3835942"/>
                    <a:gd name="connsiteX31" fmla="*/ 116170 w 4510936"/>
                    <a:gd name="connsiteY31" fmla="*/ 2308285 h 3835942"/>
                    <a:gd name="connsiteX32" fmla="*/ 118297 w 4510936"/>
                    <a:gd name="connsiteY32" fmla="*/ 2287181 h 3835942"/>
                    <a:gd name="connsiteX33" fmla="*/ 98842 w 4510936"/>
                    <a:gd name="connsiteY33" fmla="*/ 2263602 h 3835942"/>
                    <a:gd name="connsiteX34" fmla="*/ 0 w 4510936"/>
                    <a:gd name="connsiteY34" fmla="*/ 1940013 h 3835942"/>
                    <a:gd name="connsiteX35" fmla="*/ 98842 w 4510936"/>
                    <a:gd name="connsiteY35" fmla="*/ 1616424 h 3835942"/>
                    <a:gd name="connsiteX36" fmla="*/ 158494 w 4510936"/>
                    <a:gd name="connsiteY36" fmla="*/ 1544125 h 3835942"/>
                    <a:gd name="connsiteX37" fmla="*/ 138294 w 4510936"/>
                    <a:gd name="connsiteY37" fmla="*/ 1479051 h 3835942"/>
                    <a:gd name="connsiteX38" fmla="*/ 124645 w 4510936"/>
                    <a:gd name="connsiteY38" fmla="*/ 1343654 h 3835942"/>
                    <a:gd name="connsiteX39" fmla="*/ 534966 w 4510936"/>
                    <a:gd name="connsiteY39" fmla="*/ 724623 h 3835942"/>
                    <a:gd name="connsiteX40" fmla="*/ 655270 w 4510936"/>
                    <a:gd name="connsiteY40" fmla="*/ 687278 h 3835942"/>
                    <a:gd name="connsiteX41" fmla="*/ 663127 w 4510936"/>
                    <a:gd name="connsiteY41" fmla="*/ 661967 h 3835942"/>
                    <a:gd name="connsiteX42" fmla="*/ 1282159 w 4510936"/>
                    <a:gd name="connsiteY42" fmla="*/ 251645 h 3835942"/>
                    <a:gd name="connsiteX43" fmla="*/ 1417556 w 4510936"/>
                    <a:gd name="connsiteY43" fmla="*/ 265294 h 3835942"/>
                    <a:gd name="connsiteX44" fmla="*/ 1421411 w 4510936"/>
                    <a:gd name="connsiteY44" fmla="*/ 266491 h 3835942"/>
                    <a:gd name="connsiteX45" fmla="*/ 1478933 w 4510936"/>
                    <a:gd name="connsiteY45" fmla="*/ 196773 h 3835942"/>
                    <a:gd name="connsiteX46" fmla="*/ 1953986 w 4510936"/>
                    <a:gd name="connsiteY46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919514 w 4510936"/>
                    <a:gd name="connsiteY22" fmla="*/ 1168942 h 3835942"/>
                    <a:gd name="connsiteX23" fmla="*/ 1850570 w 4510936"/>
                    <a:gd name="connsiteY23" fmla="*/ 2130513 h 3835942"/>
                    <a:gd name="connsiteX24" fmla="*/ 2148114 w 4510936"/>
                    <a:gd name="connsiteY24" fmla="*/ 1901913 h 3835942"/>
                    <a:gd name="connsiteX25" fmla="*/ 1556657 w 4510936"/>
                    <a:gd name="connsiteY25" fmla="*/ 2852599 h 3835942"/>
                    <a:gd name="connsiteX26" fmla="*/ 1580115 w 4510936"/>
                    <a:gd name="connsiteY26" fmla="*/ 3729193 h 3835942"/>
                    <a:gd name="connsiteX27" fmla="*/ 1581642 w 4510936"/>
                    <a:gd name="connsiteY27" fmla="*/ 3835942 h 3835942"/>
                    <a:gd name="connsiteX28" fmla="*/ 1113971 w 4510936"/>
                    <a:gd name="connsiteY28" fmla="*/ 3835942 h 3835942"/>
                    <a:gd name="connsiteX29" fmla="*/ 836413 w 4510936"/>
                    <a:gd name="connsiteY29" fmla="*/ 3086585 h 3835942"/>
                    <a:gd name="connsiteX30" fmla="*/ 116170 w 4510936"/>
                    <a:gd name="connsiteY30" fmla="*/ 2308285 h 3835942"/>
                    <a:gd name="connsiteX31" fmla="*/ 118297 w 4510936"/>
                    <a:gd name="connsiteY31" fmla="*/ 2287181 h 3835942"/>
                    <a:gd name="connsiteX32" fmla="*/ 98842 w 4510936"/>
                    <a:gd name="connsiteY32" fmla="*/ 2263602 h 3835942"/>
                    <a:gd name="connsiteX33" fmla="*/ 0 w 4510936"/>
                    <a:gd name="connsiteY33" fmla="*/ 1940013 h 3835942"/>
                    <a:gd name="connsiteX34" fmla="*/ 98842 w 4510936"/>
                    <a:gd name="connsiteY34" fmla="*/ 1616424 h 3835942"/>
                    <a:gd name="connsiteX35" fmla="*/ 158494 w 4510936"/>
                    <a:gd name="connsiteY35" fmla="*/ 1544125 h 3835942"/>
                    <a:gd name="connsiteX36" fmla="*/ 138294 w 4510936"/>
                    <a:gd name="connsiteY36" fmla="*/ 1479051 h 3835942"/>
                    <a:gd name="connsiteX37" fmla="*/ 124645 w 4510936"/>
                    <a:gd name="connsiteY37" fmla="*/ 1343654 h 3835942"/>
                    <a:gd name="connsiteX38" fmla="*/ 534966 w 4510936"/>
                    <a:gd name="connsiteY38" fmla="*/ 724623 h 3835942"/>
                    <a:gd name="connsiteX39" fmla="*/ 655270 w 4510936"/>
                    <a:gd name="connsiteY39" fmla="*/ 687278 h 3835942"/>
                    <a:gd name="connsiteX40" fmla="*/ 663127 w 4510936"/>
                    <a:gd name="connsiteY40" fmla="*/ 661967 h 3835942"/>
                    <a:gd name="connsiteX41" fmla="*/ 1282159 w 4510936"/>
                    <a:gd name="connsiteY41" fmla="*/ 251645 h 3835942"/>
                    <a:gd name="connsiteX42" fmla="*/ 1417556 w 4510936"/>
                    <a:gd name="connsiteY42" fmla="*/ 265294 h 3835942"/>
                    <a:gd name="connsiteX43" fmla="*/ 1421411 w 4510936"/>
                    <a:gd name="connsiteY43" fmla="*/ 266491 h 3835942"/>
                    <a:gd name="connsiteX44" fmla="*/ 1478933 w 4510936"/>
                    <a:gd name="connsiteY44" fmla="*/ 196773 h 3835942"/>
                    <a:gd name="connsiteX45" fmla="*/ 1953986 w 4510936"/>
                    <a:gd name="connsiteY45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034142 w 4510936"/>
                    <a:gd name="connsiteY21" fmla="*/ 1807570 h 3835942"/>
                    <a:gd name="connsiteX22" fmla="*/ 1850570 w 4510936"/>
                    <a:gd name="connsiteY22" fmla="*/ 2130513 h 3835942"/>
                    <a:gd name="connsiteX23" fmla="*/ 2148114 w 4510936"/>
                    <a:gd name="connsiteY23" fmla="*/ 1901913 h 3835942"/>
                    <a:gd name="connsiteX24" fmla="*/ 1556657 w 4510936"/>
                    <a:gd name="connsiteY24" fmla="*/ 2852599 h 3835942"/>
                    <a:gd name="connsiteX25" fmla="*/ 1580115 w 4510936"/>
                    <a:gd name="connsiteY25" fmla="*/ 3729193 h 3835942"/>
                    <a:gd name="connsiteX26" fmla="*/ 1581642 w 4510936"/>
                    <a:gd name="connsiteY26" fmla="*/ 3835942 h 3835942"/>
                    <a:gd name="connsiteX27" fmla="*/ 1113971 w 4510936"/>
                    <a:gd name="connsiteY27" fmla="*/ 3835942 h 3835942"/>
                    <a:gd name="connsiteX28" fmla="*/ 836413 w 4510936"/>
                    <a:gd name="connsiteY28" fmla="*/ 3086585 h 3835942"/>
                    <a:gd name="connsiteX29" fmla="*/ 116170 w 4510936"/>
                    <a:gd name="connsiteY29" fmla="*/ 2308285 h 3835942"/>
                    <a:gd name="connsiteX30" fmla="*/ 118297 w 4510936"/>
                    <a:gd name="connsiteY30" fmla="*/ 2287181 h 3835942"/>
                    <a:gd name="connsiteX31" fmla="*/ 98842 w 4510936"/>
                    <a:gd name="connsiteY31" fmla="*/ 2263602 h 3835942"/>
                    <a:gd name="connsiteX32" fmla="*/ 0 w 4510936"/>
                    <a:gd name="connsiteY32" fmla="*/ 1940013 h 3835942"/>
                    <a:gd name="connsiteX33" fmla="*/ 98842 w 4510936"/>
                    <a:gd name="connsiteY33" fmla="*/ 1616424 h 3835942"/>
                    <a:gd name="connsiteX34" fmla="*/ 158494 w 4510936"/>
                    <a:gd name="connsiteY34" fmla="*/ 1544125 h 3835942"/>
                    <a:gd name="connsiteX35" fmla="*/ 138294 w 4510936"/>
                    <a:gd name="connsiteY35" fmla="*/ 1479051 h 3835942"/>
                    <a:gd name="connsiteX36" fmla="*/ 124645 w 4510936"/>
                    <a:gd name="connsiteY36" fmla="*/ 1343654 h 3835942"/>
                    <a:gd name="connsiteX37" fmla="*/ 534966 w 4510936"/>
                    <a:gd name="connsiteY37" fmla="*/ 724623 h 3835942"/>
                    <a:gd name="connsiteX38" fmla="*/ 655270 w 4510936"/>
                    <a:gd name="connsiteY38" fmla="*/ 687278 h 3835942"/>
                    <a:gd name="connsiteX39" fmla="*/ 663127 w 4510936"/>
                    <a:gd name="connsiteY39" fmla="*/ 661967 h 3835942"/>
                    <a:gd name="connsiteX40" fmla="*/ 1282159 w 4510936"/>
                    <a:gd name="connsiteY40" fmla="*/ 251645 h 3835942"/>
                    <a:gd name="connsiteX41" fmla="*/ 1417556 w 4510936"/>
                    <a:gd name="connsiteY41" fmla="*/ 265294 h 3835942"/>
                    <a:gd name="connsiteX42" fmla="*/ 1421411 w 4510936"/>
                    <a:gd name="connsiteY42" fmla="*/ 266491 h 3835942"/>
                    <a:gd name="connsiteX43" fmla="*/ 1478933 w 4510936"/>
                    <a:gd name="connsiteY43" fmla="*/ 196773 h 3835942"/>
                    <a:gd name="connsiteX44" fmla="*/ 1953986 w 4510936"/>
                    <a:gd name="connsiteY44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562100 w 4510936"/>
                    <a:gd name="connsiteY20" fmla="*/ 1896471 h 3835942"/>
                    <a:gd name="connsiteX21" fmla="*/ 1850570 w 4510936"/>
                    <a:gd name="connsiteY21" fmla="*/ 2130513 h 3835942"/>
                    <a:gd name="connsiteX22" fmla="*/ 2148114 w 4510936"/>
                    <a:gd name="connsiteY22" fmla="*/ 1901913 h 3835942"/>
                    <a:gd name="connsiteX23" fmla="*/ 1556657 w 4510936"/>
                    <a:gd name="connsiteY23" fmla="*/ 2852599 h 3835942"/>
                    <a:gd name="connsiteX24" fmla="*/ 1580115 w 4510936"/>
                    <a:gd name="connsiteY24" fmla="*/ 3729193 h 3835942"/>
                    <a:gd name="connsiteX25" fmla="*/ 1581642 w 4510936"/>
                    <a:gd name="connsiteY25" fmla="*/ 3835942 h 3835942"/>
                    <a:gd name="connsiteX26" fmla="*/ 1113971 w 4510936"/>
                    <a:gd name="connsiteY26" fmla="*/ 3835942 h 3835942"/>
                    <a:gd name="connsiteX27" fmla="*/ 836413 w 4510936"/>
                    <a:gd name="connsiteY27" fmla="*/ 3086585 h 3835942"/>
                    <a:gd name="connsiteX28" fmla="*/ 116170 w 4510936"/>
                    <a:gd name="connsiteY28" fmla="*/ 2308285 h 3835942"/>
                    <a:gd name="connsiteX29" fmla="*/ 118297 w 4510936"/>
                    <a:gd name="connsiteY29" fmla="*/ 2287181 h 3835942"/>
                    <a:gd name="connsiteX30" fmla="*/ 98842 w 4510936"/>
                    <a:gd name="connsiteY30" fmla="*/ 2263602 h 3835942"/>
                    <a:gd name="connsiteX31" fmla="*/ 0 w 4510936"/>
                    <a:gd name="connsiteY31" fmla="*/ 1940013 h 3835942"/>
                    <a:gd name="connsiteX32" fmla="*/ 98842 w 4510936"/>
                    <a:gd name="connsiteY32" fmla="*/ 1616424 h 3835942"/>
                    <a:gd name="connsiteX33" fmla="*/ 158494 w 4510936"/>
                    <a:gd name="connsiteY33" fmla="*/ 1544125 h 3835942"/>
                    <a:gd name="connsiteX34" fmla="*/ 138294 w 4510936"/>
                    <a:gd name="connsiteY34" fmla="*/ 1479051 h 3835942"/>
                    <a:gd name="connsiteX35" fmla="*/ 124645 w 4510936"/>
                    <a:gd name="connsiteY35" fmla="*/ 1343654 h 3835942"/>
                    <a:gd name="connsiteX36" fmla="*/ 534966 w 4510936"/>
                    <a:gd name="connsiteY36" fmla="*/ 724623 h 3835942"/>
                    <a:gd name="connsiteX37" fmla="*/ 655270 w 4510936"/>
                    <a:gd name="connsiteY37" fmla="*/ 687278 h 3835942"/>
                    <a:gd name="connsiteX38" fmla="*/ 663127 w 4510936"/>
                    <a:gd name="connsiteY38" fmla="*/ 661967 h 3835942"/>
                    <a:gd name="connsiteX39" fmla="*/ 1282159 w 4510936"/>
                    <a:gd name="connsiteY39" fmla="*/ 251645 h 3835942"/>
                    <a:gd name="connsiteX40" fmla="*/ 1417556 w 4510936"/>
                    <a:gd name="connsiteY40" fmla="*/ 265294 h 3835942"/>
                    <a:gd name="connsiteX41" fmla="*/ 1421411 w 4510936"/>
                    <a:gd name="connsiteY41" fmla="*/ 266491 h 3835942"/>
                    <a:gd name="connsiteX42" fmla="*/ 1478933 w 4510936"/>
                    <a:gd name="connsiteY42" fmla="*/ 196773 h 3835942"/>
                    <a:gd name="connsiteX43" fmla="*/ 1953986 w 4510936"/>
                    <a:gd name="connsiteY43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081314 w 4510936"/>
                    <a:gd name="connsiteY19" fmla="*/ 2061571 h 3835942"/>
                    <a:gd name="connsiteX20" fmla="*/ 1850570 w 4510936"/>
                    <a:gd name="connsiteY20" fmla="*/ 2130513 h 3835942"/>
                    <a:gd name="connsiteX21" fmla="*/ 2148114 w 4510936"/>
                    <a:gd name="connsiteY21" fmla="*/ 1901913 h 3835942"/>
                    <a:gd name="connsiteX22" fmla="*/ 1556657 w 4510936"/>
                    <a:gd name="connsiteY22" fmla="*/ 2852599 h 3835942"/>
                    <a:gd name="connsiteX23" fmla="*/ 1580115 w 4510936"/>
                    <a:gd name="connsiteY23" fmla="*/ 3729193 h 3835942"/>
                    <a:gd name="connsiteX24" fmla="*/ 1581642 w 4510936"/>
                    <a:gd name="connsiteY24" fmla="*/ 3835942 h 3835942"/>
                    <a:gd name="connsiteX25" fmla="*/ 1113971 w 4510936"/>
                    <a:gd name="connsiteY25" fmla="*/ 3835942 h 3835942"/>
                    <a:gd name="connsiteX26" fmla="*/ 836413 w 4510936"/>
                    <a:gd name="connsiteY26" fmla="*/ 3086585 h 3835942"/>
                    <a:gd name="connsiteX27" fmla="*/ 116170 w 4510936"/>
                    <a:gd name="connsiteY27" fmla="*/ 2308285 h 3835942"/>
                    <a:gd name="connsiteX28" fmla="*/ 118297 w 4510936"/>
                    <a:gd name="connsiteY28" fmla="*/ 2287181 h 3835942"/>
                    <a:gd name="connsiteX29" fmla="*/ 98842 w 4510936"/>
                    <a:gd name="connsiteY29" fmla="*/ 2263602 h 3835942"/>
                    <a:gd name="connsiteX30" fmla="*/ 0 w 4510936"/>
                    <a:gd name="connsiteY30" fmla="*/ 1940013 h 3835942"/>
                    <a:gd name="connsiteX31" fmla="*/ 98842 w 4510936"/>
                    <a:gd name="connsiteY31" fmla="*/ 1616424 h 3835942"/>
                    <a:gd name="connsiteX32" fmla="*/ 158494 w 4510936"/>
                    <a:gd name="connsiteY32" fmla="*/ 1544125 h 3835942"/>
                    <a:gd name="connsiteX33" fmla="*/ 138294 w 4510936"/>
                    <a:gd name="connsiteY33" fmla="*/ 1479051 h 3835942"/>
                    <a:gd name="connsiteX34" fmla="*/ 124645 w 4510936"/>
                    <a:gd name="connsiteY34" fmla="*/ 1343654 h 3835942"/>
                    <a:gd name="connsiteX35" fmla="*/ 534966 w 4510936"/>
                    <a:gd name="connsiteY35" fmla="*/ 724623 h 3835942"/>
                    <a:gd name="connsiteX36" fmla="*/ 655270 w 4510936"/>
                    <a:gd name="connsiteY36" fmla="*/ 687278 h 3835942"/>
                    <a:gd name="connsiteX37" fmla="*/ 663127 w 4510936"/>
                    <a:gd name="connsiteY37" fmla="*/ 661967 h 3835942"/>
                    <a:gd name="connsiteX38" fmla="*/ 1282159 w 4510936"/>
                    <a:gd name="connsiteY38" fmla="*/ 251645 h 3835942"/>
                    <a:gd name="connsiteX39" fmla="*/ 1417556 w 4510936"/>
                    <a:gd name="connsiteY39" fmla="*/ 265294 h 3835942"/>
                    <a:gd name="connsiteX40" fmla="*/ 1421411 w 4510936"/>
                    <a:gd name="connsiteY40" fmla="*/ 266491 h 3835942"/>
                    <a:gd name="connsiteX41" fmla="*/ 1478933 w 4510936"/>
                    <a:gd name="connsiteY41" fmla="*/ 196773 h 3835942"/>
                    <a:gd name="connsiteX42" fmla="*/ 1953986 w 4510936"/>
                    <a:gd name="connsiteY42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1850570 w 4510936"/>
                    <a:gd name="connsiteY19" fmla="*/ 2130513 h 3835942"/>
                    <a:gd name="connsiteX20" fmla="*/ 2148114 w 4510936"/>
                    <a:gd name="connsiteY20" fmla="*/ 1901913 h 3835942"/>
                    <a:gd name="connsiteX21" fmla="*/ 1556657 w 4510936"/>
                    <a:gd name="connsiteY21" fmla="*/ 2852599 h 3835942"/>
                    <a:gd name="connsiteX22" fmla="*/ 1580115 w 4510936"/>
                    <a:gd name="connsiteY22" fmla="*/ 3729193 h 3835942"/>
                    <a:gd name="connsiteX23" fmla="*/ 1581642 w 4510936"/>
                    <a:gd name="connsiteY23" fmla="*/ 3835942 h 3835942"/>
                    <a:gd name="connsiteX24" fmla="*/ 1113971 w 4510936"/>
                    <a:gd name="connsiteY24" fmla="*/ 3835942 h 3835942"/>
                    <a:gd name="connsiteX25" fmla="*/ 836413 w 4510936"/>
                    <a:gd name="connsiteY25" fmla="*/ 3086585 h 3835942"/>
                    <a:gd name="connsiteX26" fmla="*/ 116170 w 4510936"/>
                    <a:gd name="connsiteY26" fmla="*/ 2308285 h 3835942"/>
                    <a:gd name="connsiteX27" fmla="*/ 118297 w 4510936"/>
                    <a:gd name="connsiteY27" fmla="*/ 2287181 h 3835942"/>
                    <a:gd name="connsiteX28" fmla="*/ 98842 w 4510936"/>
                    <a:gd name="connsiteY28" fmla="*/ 2263602 h 3835942"/>
                    <a:gd name="connsiteX29" fmla="*/ 0 w 4510936"/>
                    <a:gd name="connsiteY29" fmla="*/ 1940013 h 3835942"/>
                    <a:gd name="connsiteX30" fmla="*/ 98842 w 4510936"/>
                    <a:gd name="connsiteY30" fmla="*/ 1616424 h 3835942"/>
                    <a:gd name="connsiteX31" fmla="*/ 158494 w 4510936"/>
                    <a:gd name="connsiteY31" fmla="*/ 1544125 h 3835942"/>
                    <a:gd name="connsiteX32" fmla="*/ 138294 w 4510936"/>
                    <a:gd name="connsiteY32" fmla="*/ 1479051 h 3835942"/>
                    <a:gd name="connsiteX33" fmla="*/ 124645 w 4510936"/>
                    <a:gd name="connsiteY33" fmla="*/ 1343654 h 3835942"/>
                    <a:gd name="connsiteX34" fmla="*/ 534966 w 4510936"/>
                    <a:gd name="connsiteY34" fmla="*/ 724623 h 3835942"/>
                    <a:gd name="connsiteX35" fmla="*/ 655270 w 4510936"/>
                    <a:gd name="connsiteY35" fmla="*/ 687278 h 3835942"/>
                    <a:gd name="connsiteX36" fmla="*/ 663127 w 4510936"/>
                    <a:gd name="connsiteY36" fmla="*/ 661967 h 3835942"/>
                    <a:gd name="connsiteX37" fmla="*/ 1282159 w 4510936"/>
                    <a:gd name="connsiteY37" fmla="*/ 251645 h 3835942"/>
                    <a:gd name="connsiteX38" fmla="*/ 1417556 w 4510936"/>
                    <a:gd name="connsiteY38" fmla="*/ 265294 h 3835942"/>
                    <a:gd name="connsiteX39" fmla="*/ 1421411 w 4510936"/>
                    <a:gd name="connsiteY39" fmla="*/ 266491 h 3835942"/>
                    <a:gd name="connsiteX40" fmla="*/ 1478933 w 4510936"/>
                    <a:gd name="connsiteY40" fmla="*/ 196773 h 3835942"/>
                    <a:gd name="connsiteX41" fmla="*/ 1953986 w 4510936"/>
                    <a:gd name="connsiteY4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2148114 w 4510936"/>
                    <a:gd name="connsiteY19" fmla="*/ 1901913 h 3835942"/>
                    <a:gd name="connsiteX20" fmla="*/ 1556657 w 4510936"/>
                    <a:gd name="connsiteY20" fmla="*/ 2852599 h 3835942"/>
                    <a:gd name="connsiteX21" fmla="*/ 1580115 w 4510936"/>
                    <a:gd name="connsiteY21" fmla="*/ 3729193 h 3835942"/>
                    <a:gd name="connsiteX22" fmla="*/ 1581642 w 4510936"/>
                    <a:gd name="connsiteY22" fmla="*/ 3835942 h 3835942"/>
                    <a:gd name="connsiteX23" fmla="*/ 1113971 w 4510936"/>
                    <a:gd name="connsiteY23" fmla="*/ 3835942 h 3835942"/>
                    <a:gd name="connsiteX24" fmla="*/ 836413 w 4510936"/>
                    <a:gd name="connsiteY24" fmla="*/ 3086585 h 3835942"/>
                    <a:gd name="connsiteX25" fmla="*/ 116170 w 4510936"/>
                    <a:gd name="connsiteY25" fmla="*/ 2308285 h 3835942"/>
                    <a:gd name="connsiteX26" fmla="*/ 118297 w 4510936"/>
                    <a:gd name="connsiteY26" fmla="*/ 2287181 h 3835942"/>
                    <a:gd name="connsiteX27" fmla="*/ 98842 w 4510936"/>
                    <a:gd name="connsiteY27" fmla="*/ 2263602 h 3835942"/>
                    <a:gd name="connsiteX28" fmla="*/ 0 w 4510936"/>
                    <a:gd name="connsiteY28" fmla="*/ 1940013 h 3835942"/>
                    <a:gd name="connsiteX29" fmla="*/ 98842 w 4510936"/>
                    <a:gd name="connsiteY29" fmla="*/ 1616424 h 3835942"/>
                    <a:gd name="connsiteX30" fmla="*/ 158494 w 4510936"/>
                    <a:gd name="connsiteY30" fmla="*/ 1544125 h 3835942"/>
                    <a:gd name="connsiteX31" fmla="*/ 138294 w 4510936"/>
                    <a:gd name="connsiteY31" fmla="*/ 1479051 h 3835942"/>
                    <a:gd name="connsiteX32" fmla="*/ 124645 w 4510936"/>
                    <a:gd name="connsiteY32" fmla="*/ 1343654 h 3835942"/>
                    <a:gd name="connsiteX33" fmla="*/ 534966 w 4510936"/>
                    <a:gd name="connsiteY33" fmla="*/ 724623 h 3835942"/>
                    <a:gd name="connsiteX34" fmla="*/ 655270 w 4510936"/>
                    <a:gd name="connsiteY34" fmla="*/ 687278 h 3835942"/>
                    <a:gd name="connsiteX35" fmla="*/ 663127 w 4510936"/>
                    <a:gd name="connsiteY35" fmla="*/ 661967 h 3835942"/>
                    <a:gd name="connsiteX36" fmla="*/ 1282159 w 4510936"/>
                    <a:gd name="connsiteY36" fmla="*/ 251645 h 3835942"/>
                    <a:gd name="connsiteX37" fmla="*/ 1417556 w 4510936"/>
                    <a:gd name="connsiteY37" fmla="*/ 265294 h 3835942"/>
                    <a:gd name="connsiteX38" fmla="*/ 1421411 w 4510936"/>
                    <a:gd name="connsiteY38" fmla="*/ 266491 h 3835942"/>
                    <a:gd name="connsiteX39" fmla="*/ 1478933 w 4510936"/>
                    <a:gd name="connsiteY39" fmla="*/ 196773 h 3835942"/>
                    <a:gd name="connsiteX40" fmla="*/ 1953986 w 4510936"/>
                    <a:gd name="connsiteY4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770743 w 4510936"/>
                    <a:gd name="connsiteY18" fmla="*/ 2832642 h 3835942"/>
                    <a:gd name="connsiteX19" fmla="*/ 2133865 w 4510936"/>
                    <a:gd name="connsiteY19" fmla="*/ 1977965 h 3835942"/>
                    <a:gd name="connsiteX20" fmla="*/ 2148114 w 4510936"/>
                    <a:gd name="connsiteY20" fmla="*/ 1901913 h 3835942"/>
                    <a:gd name="connsiteX21" fmla="*/ 1556657 w 4510936"/>
                    <a:gd name="connsiteY21" fmla="*/ 2852599 h 3835942"/>
                    <a:gd name="connsiteX22" fmla="*/ 1580115 w 4510936"/>
                    <a:gd name="connsiteY22" fmla="*/ 3729193 h 3835942"/>
                    <a:gd name="connsiteX23" fmla="*/ 1581642 w 4510936"/>
                    <a:gd name="connsiteY23" fmla="*/ 3835942 h 3835942"/>
                    <a:gd name="connsiteX24" fmla="*/ 1113971 w 4510936"/>
                    <a:gd name="connsiteY24" fmla="*/ 3835942 h 3835942"/>
                    <a:gd name="connsiteX25" fmla="*/ 836413 w 4510936"/>
                    <a:gd name="connsiteY25" fmla="*/ 3086585 h 3835942"/>
                    <a:gd name="connsiteX26" fmla="*/ 116170 w 4510936"/>
                    <a:gd name="connsiteY26" fmla="*/ 2308285 h 3835942"/>
                    <a:gd name="connsiteX27" fmla="*/ 118297 w 4510936"/>
                    <a:gd name="connsiteY27" fmla="*/ 2287181 h 3835942"/>
                    <a:gd name="connsiteX28" fmla="*/ 98842 w 4510936"/>
                    <a:gd name="connsiteY28" fmla="*/ 2263602 h 3835942"/>
                    <a:gd name="connsiteX29" fmla="*/ 0 w 4510936"/>
                    <a:gd name="connsiteY29" fmla="*/ 1940013 h 3835942"/>
                    <a:gd name="connsiteX30" fmla="*/ 98842 w 4510936"/>
                    <a:gd name="connsiteY30" fmla="*/ 1616424 h 3835942"/>
                    <a:gd name="connsiteX31" fmla="*/ 158494 w 4510936"/>
                    <a:gd name="connsiteY31" fmla="*/ 1544125 h 3835942"/>
                    <a:gd name="connsiteX32" fmla="*/ 138294 w 4510936"/>
                    <a:gd name="connsiteY32" fmla="*/ 1479051 h 3835942"/>
                    <a:gd name="connsiteX33" fmla="*/ 124645 w 4510936"/>
                    <a:gd name="connsiteY33" fmla="*/ 1343654 h 3835942"/>
                    <a:gd name="connsiteX34" fmla="*/ 534966 w 4510936"/>
                    <a:gd name="connsiteY34" fmla="*/ 724623 h 3835942"/>
                    <a:gd name="connsiteX35" fmla="*/ 655270 w 4510936"/>
                    <a:gd name="connsiteY35" fmla="*/ 687278 h 3835942"/>
                    <a:gd name="connsiteX36" fmla="*/ 663127 w 4510936"/>
                    <a:gd name="connsiteY36" fmla="*/ 661967 h 3835942"/>
                    <a:gd name="connsiteX37" fmla="*/ 1282159 w 4510936"/>
                    <a:gd name="connsiteY37" fmla="*/ 251645 h 3835942"/>
                    <a:gd name="connsiteX38" fmla="*/ 1417556 w 4510936"/>
                    <a:gd name="connsiteY38" fmla="*/ 265294 h 3835942"/>
                    <a:gd name="connsiteX39" fmla="*/ 1421411 w 4510936"/>
                    <a:gd name="connsiteY39" fmla="*/ 266491 h 3835942"/>
                    <a:gd name="connsiteX40" fmla="*/ 1478933 w 4510936"/>
                    <a:gd name="connsiteY40" fmla="*/ 196773 h 3835942"/>
                    <a:gd name="connsiteX41" fmla="*/ 1953986 w 4510936"/>
                    <a:gd name="connsiteY41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2133865 w 4510936"/>
                    <a:gd name="connsiteY18" fmla="*/ 1977965 h 3835942"/>
                    <a:gd name="connsiteX19" fmla="*/ 2148114 w 4510936"/>
                    <a:gd name="connsiteY19" fmla="*/ 1901913 h 3835942"/>
                    <a:gd name="connsiteX20" fmla="*/ 1556657 w 4510936"/>
                    <a:gd name="connsiteY20" fmla="*/ 2852599 h 3835942"/>
                    <a:gd name="connsiteX21" fmla="*/ 1580115 w 4510936"/>
                    <a:gd name="connsiteY21" fmla="*/ 3729193 h 3835942"/>
                    <a:gd name="connsiteX22" fmla="*/ 1581642 w 4510936"/>
                    <a:gd name="connsiteY22" fmla="*/ 3835942 h 3835942"/>
                    <a:gd name="connsiteX23" fmla="*/ 1113971 w 4510936"/>
                    <a:gd name="connsiteY23" fmla="*/ 3835942 h 3835942"/>
                    <a:gd name="connsiteX24" fmla="*/ 836413 w 4510936"/>
                    <a:gd name="connsiteY24" fmla="*/ 3086585 h 3835942"/>
                    <a:gd name="connsiteX25" fmla="*/ 116170 w 4510936"/>
                    <a:gd name="connsiteY25" fmla="*/ 2308285 h 3835942"/>
                    <a:gd name="connsiteX26" fmla="*/ 118297 w 4510936"/>
                    <a:gd name="connsiteY26" fmla="*/ 2287181 h 3835942"/>
                    <a:gd name="connsiteX27" fmla="*/ 98842 w 4510936"/>
                    <a:gd name="connsiteY27" fmla="*/ 2263602 h 3835942"/>
                    <a:gd name="connsiteX28" fmla="*/ 0 w 4510936"/>
                    <a:gd name="connsiteY28" fmla="*/ 1940013 h 3835942"/>
                    <a:gd name="connsiteX29" fmla="*/ 98842 w 4510936"/>
                    <a:gd name="connsiteY29" fmla="*/ 1616424 h 3835942"/>
                    <a:gd name="connsiteX30" fmla="*/ 158494 w 4510936"/>
                    <a:gd name="connsiteY30" fmla="*/ 1544125 h 3835942"/>
                    <a:gd name="connsiteX31" fmla="*/ 138294 w 4510936"/>
                    <a:gd name="connsiteY31" fmla="*/ 1479051 h 3835942"/>
                    <a:gd name="connsiteX32" fmla="*/ 124645 w 4510936"/>
                    <a:gd name="connsiteY32" fmla="*/ 1343654 h 3835942"/>
                    <a:gd name="connsiteX33" fmla="*/ 534966 w 4510936"/>
                    <a:gd name="connsiteY33" fmla="*/ 724623 h 3835942"/>
                    <a:gd name="connsiteX34" fmla="*/ 655270 w 4510936"/>
                    <a:gd name="connsiteY34" fmla="*/ 687278 h 3835942"/>
                    <a:gd name="connsiteX35" fmla="*/ 663127 w 4510936"/>
                    <a:gd name="connsiteY35" fmla="*/ 661967 h 3835942"/>
                    <a:gd name="connsiteX36" fmla="*/ 1282159 w 4510936"/>
                    <a:gd name="connsiteY36" fmla="*/ 251645 h 3835942"/>
                    <a:gd name="connsiteX37" fmla="*/ 1417556 w 4510936"/>
                    <a:gd name="connsiteY37" fmla="*/ 265294 h 3835942"/>
                    <a:gd name="connsiteX38" fmla="*/ 1421411 w 4510936"/>
                    <a:gd name="connsiteY38" fmla="*/ 266491 h 3835942"/>
                    <a:gd name="connsiteX39" fmla="*/ 1478933 w 4510936"/>
                    <a:gd name="connsiteY39" fmla="*/ 196773 h 3835942"/>
                    <a:gd name="connsiteX40" fmla="*/ 1953986 w 4510936"/>
                    <a:gd name="connsiteY40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2148114 w 4510936"/>
                    <a:gd name="connsiteY18" fmla="*/ 1901913 h 3835942"/>
                    <a:gd name="connsiteX19" fmla="*/ 1556657 w 4510936"/>
                    <a:gd name="connsiteY19" fmla="*/ 2852599 h 3835942"/>
                    <a:gd name="connsiteX20" fmla="*/ 1580115 w 4510936"/>
                    <a:gd name="connsiteY20" fmla="*/ 3729193 h 3835942"/>
                    <a:gd name="connsiteX21" fmla="*/ 1581642 w 4510936"/>
                    <a:gd name="connsiteY21" fmla="*/ 3835942 h 3835942"/>
                    <a:gd name="connsiteX22" fmla="*/ 1113971 w 4510936"/>
                    <a:gd name="connsiteY22" fmla="*/ 3835942 h 3835942"/>
                    <a:gd name="connsiteX23" fmla="*/ 836413 w 4510936"/>
                    <a:gd name="connsiteY23" fmla="*/ 3086585 h 3835942"/>
                    <a:gd name="connsiteX24" fmla="*/ 116170 w 4510936"/>
                    <a:gd name="connsiteY24" fmla="*/ 2308285 h 3835942"/>
                    <a:gd name="connsiteX25" fmla="*/ 118297 w 4510936"/>
                    <a:gd name="connsiteY25" fmla="*/ 2287181 h 3835942"/>
                    <a:gd name="connsiteX26" fmla="*/ 98842 w 4510936"/>
                    <a:gd name="connsiteY26" fmla="*/ 2263602 h 3835942"/>
                    <a:gd name="connsiteX27" fmla="*/ 0 w 4510936"/>
                    <a:gd name="connsiteY27" fmla="*/ 1940013 h 3835942"/>
                    <a:gd name="connsiteX28" fmla="*/ 98842 w 4510936"/>
                    <a:gd name="connsiteY28" fmla="*/ 1616424 h 3835942"/>
                    <a:gd name="connsiteX29" fmla="*/ 158494 w 4510936"/>
                    <a:gd name="connsiteY29" fmla="*/ 1544125 h 3835942"/>
                    <a:gd name="connsiteX30" fmla="*/ 138294 w 4510936"/>
                    <a:gd name="connsiteY30" fmla="*/ 1479051 h 3835942"/>
                    <a:gd name="connsiteX31" fmla="*/ 124645 w 4510936"/>
                    <a:gd name="connsiteY31" fmla="*/ 1343654 h 3835942"/>
                    <a:gd name="connsiteX32" fmla="*/ 534966 w 4510936"/>
                    <a:gd name="connsiteY32" fmla="*/ 724623 h 3835942"/>
                    <a:gd name="connsiteX33" fmla="*/ 655270 w 4510936"/>
                    <a:gd name="connsiteY33" fmla="*/ 687278 h 3835942"/>
                    <a:gd name="connsiteX34" fmla="*/ 663127 w 4510936"/>
                    <a:gd name="connsiteY34" fmla="*/ 661967 h 3835942"/>
                    <a:gd name="connsiteX35" fmla="*/ 1282159 w 4510936"/>
                    <a:gd name="connsiteY35" fmla="*/ 251645 h 3835942"/>
                    <a:gd name="connsiteX36" fmla="*/ 1417556 w 4510936"/>
                    <a:gd name="connsiteY36" fmla="*/ 265294 h 3835942"/>
                    <a:gd name="connsiteX37" fmla="*/ 1421411 w 4510936"/>
                    <a:gd name="connsiteY37" fmla="*/ 266491 h 3835942"/>
                    <a:gd name="connsiteX38" fmla="*/ 1478933 w 4510936"/>
                    <a:gd name="connsiteY38" fmla="*/ 196773 h 3835942"/>
                    <a:gd name="connsiteX39" fmla="*/ 1953986 w 4510936"/>
                    <a:gd name="connsiteY39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792429 w 4510936"/>
                    <a:gd name="connsiteY17" fmla="*/ 3610035 h 3835942"/>
                    <a:gd name="connsiteX18" fmla="*/ 1556657 w 4510936"/>
                    <a:gd name="connsiteY18" fmla="*/ 2852599 h 3835942"/>
                    <a:gd name="connsiteX19" fmla="*/ 1580115 w 4510936"/>
                    <a:gd name="connsiteY19" fmla="*/ 3729193 h 3835942"/>
                    <a:gd name="connsiteX20" fmla="*/ 1581642 w 4510936"/>
                    <a:gd name="connsiteY20" fmla="*/ 3835942 h 3835942"/>
                    <a:gd name="connsiteX21" fmla="*/ 1113971 w 4510936"/>
                    <a:gd name="connsiteY21" fmla="*/ 3835942 h 3835942"/>
                    <a:gd name="connsiteX22" fmla="*/ 836413 w 4510936"/>
                    <a:gd name="connsiteY22" fmla="*/ 3086585 h 3835942"/>
                    <a:gd name="connsiteX23" fmla="*/ 116170 w 4510936"/>
                    <a:gd name="connsiteY23" fmla="*/ 2308285 h 3835942"/>
                    <a:gd name="connsiteX24" fmla="*/ 118297 w 4510936"/>
                    <a:gd name="connsiteY24" fmla="*/ 2287181 h 3835942"/>
                    <a:gd name="connsiteX25" fmla="*/ 98842 w 4510936"/>
                    <a:gd name="connsiteY25" fmla="*/ 2263602 h 3835942"/>
                    <a:gd name="connsiteX26" fmla="*/ 0 w 4510936"/>
                    <a:gd name="connsiteY26" fmla="*/ 1940013 h 3835942"/>
                    <a:gd name="connsiteX27" fmla="*/ 98842 w 4510936"/>
                    <a:gd name="connsiteY27" fmla="*/ 1616424 h 3835942"/>
                    <a:gd name="connsiteX28" fmla="*/ 158494 w 4510936"/>
                    <a:gd name="connsiteY28" fmla="*/ 1544125 h 3835942"/>
                    <a:gd name="connsiteX29" fmla="*/ 138294 w 4510936"/>
                    <a:gd name="connsiteY29" fmla="*/ 1479051 h 3835942"/>
                    <a:gd name="connsiteX30" fmla="*/ 124645 w 4510936"/>
                    <a:gd name="connsiteY30" fmla="*/ 1343654 h 3835942"/>
                    <a:gd name="connsiteX31" fmla="*/ 534966 w 4510936"/>
                    <a:gd name="connsiteY31" fmla="*/ 724623 h 3835942"/>
                    <a:gd name="connsiteX32" fmla="*/ 655270 w 4510936"/>
                    <a:gd name="connsiteY32" fmla="*/ 687278 h 3835942"/>
                    <a:gd name="connsiteX33" fmla="*/ 663127 w 4510936"/>
                    <a:gd name="connsiteY33" fmla="*/ 661967 h 3835942"/>
                    <a:gd name="connsiteX34" fmla="*/ 1282159 w 4510936"/>
                    <a:gd name="connsiteY34" fmla="*/ 251645 h 3835942"/>
                    <a:gd name="connsiteX35" fmla="*/ 1417556 w 4510936"/>
                    <a:gd name="connsiteY35" fmla="*/ 265294 h 3835942"/>
                    <a:gd name="connsiteX36" fmla="*/ 1421411 w 4510936"/>
                    <a:gd name="connsiteY36" fmla="*/ 266491 h 3835942"/>
                    <a:gd name="connsiteX37" fmla="*/ 1478933 w 4510936"/>
                    <a:gd name="connsiteY37" fmla="*/ 196773 h 3835942"/>
                    <a:gd name="connsiteX38" fmla="*/ 1953986 w 4510936"/>
                    <a:gd name="connsiteY38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556657 w 4510936"/>
                    <a:gd name="connsiteY17" fmla="*/ 2852599 h 3835942"/>
                    <a:gd name="connsiteX18" fmla="*/ 1580115 w 4510936"/>
                    <a:gd name="connsiteY18" fmla="*/ 3729193 h 3835942"/>
                    <a:gd name="connsiteX19" fmla="*/ 1581642 w 4510936"/>
                    <a:gd name="connsiteY19" fmla="*/ 3835942 h 3835942"/>
                    <a:gd name="connsiteX20" fmla="*/ 1113971 w 4510936"/>
                    <a:gd name="connsiteY20" fmla="*/ 3835942 h 3835942"/>
                    <a:gd name="connsiteX21" fmla="*/ 836413 w 4510936"/>
                    <a:gd name="connsiteY21" fmla="*/ 3086585 h 3835942"/>
                    <a:gd name="connsiteX22" fmla="*/ 116170 w 4510936"/>
                    <a:gd name="connsiteY22" fmla="*/ 2308285 h 3835942"/>
                    <a:gd name="connsiteX23" fmla="*/ 118297 w 4510936"/>
                    <a:gd name="connsiteY23" fmla="*/ 2287181 h 3835942"/>
                    <a:gd name="connsiteX24" fmla="*/ 98842 w 4510936"/>
                    <a:gd name="connsiteY24" fmla="*/ 2263602 h 3835942"/>
                    <a:gd name="connsiteX25" fmla="*/ 0 w 4510936"/>
                    <a:gd name="connsiteY25" fmla="*/ 1940013 h 3835942"/>
                    <a:gd name="connsiteX26" fmla="*/ 98842 w 4510936"/>
                    <a:gd name="connsiteY26" fmla="*/ 1616424 h 3835942"/>
                    <a:gd name="connsiteX27" fmla="*/ 158494 w 4510936"/>
                    <a:gd name="connsiteY27" fmla="*/ 1544125 h 3835942"/>
                    <a:gd name="connsiteX28" fmla="*/ 138294 w 4510936"/>
                    <a:gd name="connsiteY28" fmla="*/ 1479051 h 3835942"/>
                    <a:gd name="connsiteX29" fmla="*/ 124645 w 4510936"/>
                    <a:gd name="connsiteY29" fmla="*/ 1343654 h 3835942"/>
                    <a:gd name="connsiteX30" fmla="*/ 534966 w 4510936"/>
                    <a:gd name="connsiteY30" fmla="*/ 724623 h 3835942"/>
                    <a:gd name="connsiteX31" fmla="*/ 655270 w 4510936"/>
                    <a:gd name="connsiteY31" fmla="*/ 687278 h 3835942"/>
                    <a:gd name="connsiteX32" fmla="*/ 663127 w 4510936"/>
                    <a:gd name="connsiteY32" fmla="*/ 661967 h 3835942"/>
                    <a:gd name="connsiteX33" fmla="*/ 1282159 w 4510936"/>
                    <a:gd name="connsiteY33" fmla="*/ 251645 h 3835942"/>
                    <a:gd name="connsiteX34" fmla="*/ 1417556 w 4510936"/>
                    <a:gd name="connsiteY34" fmla="*/ 265294 h 3835942"/>
                    <a:gd name="connsiteX35" fmla="*/ 1421411 w 4510936"/>
                    <a:gd name="connsiteY35" fmla="*/ 266491 h 3835942"/>
                    <a:gd name="connsiteX36" fmla="*/ 1478933 w 4510936"/>
                    <a:gd name="connsiteY36" fmla="*/ 196773 h 3835942"/>
                    <a:gd name="connsiteX37" fmla="*/ 1953986 w 4510936"/>
                    <a:gd name="connsiteY37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556657 w 4510936"/>
                    <a:gd name="connsiteY17" fmla="*/ 2852599 h 3835942"/>
                    <a:gd name="connsiteX18" fmla="*/ 1581642 w 4510936"/>
                    <a:gd name="connsiteY18" fmla="*/ 3835942 h 3835942"/>
                    <a:gd name="connsiteX19" fmla="*/ 1113971 w 4510936"/>
                    <a:gd name="connsiteY19" fmla="*/ 3835942 h 3835942"/>
                    <a:gd name="connsiteX20" fmla="*/ 836413 w 4510936"/>
                    <a:gd name="connsiteY20" fmla="*/ 3086585 h 3835942"/>
                    <a:gd name="connsiteX21" fmla="*/ 116170 w 4510936"/>
                    <a:gd name="connsiteY21" fmla="*/ 2308285 h 3835942"/>
                    <a:gd name="connsiteX22" fmla="*/ 118297 w 4510936"/>
                    <a:gd name="connsiteY22" fmla="*/ 2287181 h 3835942"/>
                    <a:gd name="connsiteX23" fmla="*/ 98842 w 4510936"/>
                    <a:gd name="connsiteY23" fmla="*/ 2263602 h 3835942"/>
                    <a:gd name="connsiteX24" fmla="*/ 0 w 4510936"/>
                    <a:gd name="connsiteY24" fmla="*/ 1940013 h 3835942"/>
                    <a:gd name="connsiteX25" fmla="*/ 98842 w 4510936"/>
                    <a:gd name="connsiteY25" fmla="*/ 1616424 h 3835942"/>
                    <a:gd name="connsiteX26" fmla="*/ 158494 w 4510936"/>
                    <a:gd name="connsiteY26" fmla="*/ 1544125 h 3835942"/>
                    <a:gd name="connsiteX27" fmla="*/ 138294 w 4510936"/>
                    <a:gd name="connsiteY27" fmla="*/ 1479051 h 3835942"/>
                    <a:gd name="connsiteX28" fmla="*/ 124645 w 4510936"/>
                    <a:gd name="connsiteY28" fmla="*/ 1343654 h 3835942"/>
                    <a:gd name="connsiteX29" fmla="*/ 534966 w 4510936"/>
                    <a:gd name="connsiteY29" fmla="*/ 724623 h 3835942"/>
                    <a:gd name="connsiteX30" fmla="*/ 655270 w 4510936"/>
                    <a:gd name="connsiteY30" fmla="*/ 687278 h 3835942"/>
                    <a:gd name="connsiteX31" fmla="*/ 663127 w 4510936"/>
                    <a:gd name="connsiteY31" fmla="*/ 661967 h 3835942"/>
                    <a:gd name="connsiteX32" fmla="*/ 1282159 w 4510936"/>
                    <a:gd name="connsiteY32" fmla="*/ 251645 h 3835942"/>
                    <a:gd name="connsiteX33" fmla="*/ 1417556 w 4510936"/>
                    <a:gd name="connsiteY33" fmla="*/ 265294 h 3835942"/>
                    <a:gd name="connsiteX34" fmla="*/ 1421411 w 4510936"/>
                    <a:gd name="connsiteY34" fmla="*/ 266491 h 3835942"/>
                    <a:gd name="connsiteX35" fmla="*/ 1478933 w 4510936"/>
                    <a:gd name="connsiteY35" fmla="*/ 196773 h 3835942"/>
                    <a:gd name="connsiteX36" fmla="*/ 1953986 w 4510936"/>
                    <a:gd name="connsiteY36" fmla="*/ 0 h 3835942"/>
                    <a:gd name="connsiteX0" fmla="*/ 1953986 w 4510936"/>
                    <a:gd name="connsiteY0" fmla="*/ 0 h 3835942"/>
                    <a:gd name="connsiteX1" fmla="*/ 2329611 w 4510936"/>
                    <a:gd name="connsiteY1" fmla="*/ 114738 h 3835942"/>
                    <a:gd name="connsiteX2" fmla="*/ 2418153 w 4510936"/>
                    <a:gd name="connsiteY2" fmla="*/ 187791 h 3835942"/>
                    <a:gd name="connsiteX3" fmla="*/ 2436328 w 4510936"/>
                    <a:gd name="connsiteY3" fmla="*/ 172795 h 3835942"/>
                    <a:gd name="connsiteX4" fmla="*/ 2811953 w 4510936"/>
                    <a:gd name="connsiteY4" fmla="*/ 58057 h 3835942"/>
                    <a:gd name="connsiteX5" fmla="*/ 3430985 w 4510936"/>
                    <a:gd name="connsiteY5" fmla="*/ 468379 h 3835942"/>
                    <a:gd name="connsiteX6" fmla="*/ 3439052 w 4510936"/>
                    <a:gd name="connsiteY6" fmla="*/ 494366 h 3835942"/>
                    <a:gd name="connsiteX7" fmla="*/ 3483780 w 4510936"/>
                    <a:gd name="connsiteY7" fmla="*/ 489857 h 3835942"/>
                    <a:gd name="connsiteX8" fmla="*/ 4155607 w 4510936"/>
                    <a:gd name="connsiteY8" fmla="*/ 1161684 h 3835942"/>
                    <a:gd name="connsiteX9" fmla="*/ 4153309 w 4510936"/>
                    <a:gd name="connsiteY9" fmla="*/ 1184483 h 3835942"/>
                    <a:gd name="connsiteX10" fmla="*/ 4214734 w 4510936"/>
                    <a:gd name="connsiteY10" fmla="*/ 1217823 h 3835942"/>
                    <a:gd name="connsiteX11" fmla="*/ 4510936 w 4510936"/>
                    <a:gd name="connsiteY11" fmla="*/ 1774913 h 3835942"/>
                    <a:gd name="connsiteX12" fmla="*/ 3839109 w 4510936"/>
                    <a:gd name="connsiteY12" fmla="*/ 2446740 h 3835942"/>
                    <a:gd name="connsiteX13" fmla="*/ 2763472 w 4510936"/>
                    <a:gd name="connsiteY13" fmla="*/ 2548740 h 3835942"/>
                    <a:gd name="connsiteX14" fmla="*/ 2130180 w 4510936"/>
                    <a:gd name="connsiteY14" fmla="*/ 2990785 h 3835942"/>
                    <a:gd name="connsiteX15" fmla="*/ 2009850 w 4510936"/>
                    <a:gd name="connsiteY15" fmla="*/ 3835942 h 3835942"/>
                    <a:gd name="connsiteX16" fmla="*/ 1789458 w 4510936"/>
                    <a:gd name="connsiteY16" fmla="*/ 3835942 h 3835942"/>
                    <a:gd name="connsiteX17" fmla="*/ 1581642 w 4510936"/>
                    <a:gd name="connsiteY17" fmla="*/ 3835942 h 3835942"/>
                    <a:gd name="connsiteX18" fmla="*/ 1113971 w 4510936"/>
                    <a:gd name="connsiteY18" fmla="*/ 3835942 h 3835942"/>
                    <a:gd name="connsiteX19" fmla="*/ 836413 w 4510936"/>
                    <a:gd name="connsiteY19" fmla="*/ 3086585 h 3835942"/>
                    <a:gd name="connsiteX20" fmla="*/ 116170 w 4510936"/>
                    <a:gd name="connsiteY20" fmla="*/ 2308285 h 3835942"/>
                    <a:gd name="connsiteX21" fmla="*/ 118297 w 4510936"/>
                    <a:gd name="connsiteY21" fmla="*/ 2287181 h 3835942"/>
                    <a:gd name="connsiteX22" fmla="*/ 98842 w 4510936"/>
                    <a:gd name="connsiteY22" fmla="*/ 2263602 h 3835942"/>
                    <a:gd name="connsiteX23" fmla="*/ 0 w 4510936"/>
                    <a:gd name="connsiteY23" fmla="*/ 1940013 h 3835942"/>
                    <a:gd name="connsiteX24" fmla="*/ 98842 w 4510936"/>
                    <a:gd name="connsiteY24" fmla="*/ 1616424 h 3835942"/>
                    <a:gd name="connsiteX25" fmla="*/ 158494 w 4510936"/>
                    <a:gd name="connsiteY25" fmla="*/ 1544125 h 3835942"/>
                    <a:gd name="connsiteX26" fmla="*/ 138294 w 4510936"/>
                    <a:gd name="connsiteY26" fmla="*/ 1479051 h 3835942"/>
                    <a:gd name="connsiteX27" fmla="*/ 124645 w 4510936"/>
                    <a:gd name="connsiteY27" fmla="*/ 1343654 h 3835942"/>
                    <a:gd name="connsiteX28" fmla="*/ 534966 w 4510936"/>
                    <a:gd name="connsiteY28" fmla="*/ 724623 h 3835942"/>
                    <a:gd name="connsiteX29" fmla="*/ 655270 w 4510936"/>
                    <a:gd name="connsiteY29" fmla="*/ 687278 h 3835942"/>
                    <a:gd name="connsiteX30" fmla="*/ 663127 w 4510936"/>
                    <a:gd name="connsiteY30" fmla="*/ 661967 h 3835942"/>
                    <a:gd name="connsiteX31" fmla="*/ 1282159 w 4510936"/>
                    <a:gd name="connsiteY31" fmla="*/ 251645 h 3835942"/>
                    <a:gd name="connsiteX32" fmla="*/ 1417556 w 4510936"/>
                    <a:gd name="connsiteY32" fmla="*/ 265294 h 3835942"/>
                    <a:gd name="connsiteX33" fmla="*/ 1421411 w 4510936"/>
                    <a:gd name="connsiteY33" fmla="*/ 266491 h 3835942"/>
                    <a:gd name="connsiteX34" fmla="*/ 1478933 w 4510936"/>
                    <a:gd name="connsiteY34" fmla="*/ 196773 h 3835942"/>
                    <a:gd name="connsiteX35" fmla="*/ 1953986 w 4510936"/>
                    <a:gd name="connsiteY35" fmla="*/ 0 h 3835942"/>
                    <a:gd name="connsiteX0" fmla="*/ 1581642 w 4510936"/>
                    <a:gd name="connsiteY0" fmla="*/ 3835942 h 4045762"/>
                    <a:gd name="connsiteX1" fmla="*/ 1113971 w 4510936"/>
                    <a:gd name="connsiteY1" fmla="*/ 3835942 h 4045762"/>
                    <a:gd name="connsiteX2" fmla="*/ 836413 w 4510936"/>
                    <a:gd name="connsiteY2" fmla="*/ 3086585 h 4045762"/>
                    <a:gd name="connsiteX3" fmla="*/ 116170 w 4510936"/>
                    <a:gd name="connsiteY3" fmla="*/ 2308285 h 4045762"/>
                    <a:gd name="connsiteX4" fmla="*/ 118297 w 4510936"/>
                    <a:gd name="connsiteY4" fmla="*/ 2287181 h 4045762"/>
                    <a:gd name="connsiteX5" fmla="*/ 98842 w 4510936"/>
                    <a:gd name="connsiteY5" fmla="*/ 2263602 h 4045762"/>
                    <a:gd name="connsiteX6" fmla="*/ 0 w 4510936"/>
                    <a:gd name="connsiteY6" fmla="*/ 1940013 h 4045762"/>
                    <a:gd name="connsiteX7" fmla="*/ 98842 w 4510936"/>
                    <a:gd name="connsiteY7" fmla="*/ 1616424 h 4045762"/>
                    <a:gd name="connsiteX8" fmla="*/ 158494 w 4510936"/>
                    <a:gd name="connsiteY8" fmla="*/ 1544125 h 4045762"/>
                    <a:gd name="connsiteX9" fmla="*/ 138294 w 4510936"/>
                    <a:gd name="connsiteY9" fmla="*/ 1479051 h 4045762"/>
                    <a:gd name="connsiteX10" fmla="*/ 124645 w 4510936"/>
                    <a:gd name="connsiteY10" fmla="*/ 1343654 h 4045762"/>
                    <a:gd name="connsiteX11" fmla="*/ 534966 w 4510936"/>
                    <a:gd name="connsiteY11" fmla="*/ 724623 h 4045762"/>
                    <a:gd name="connsiteX12" fmla="*/ 655270 w 4510936"/>
                    <a:gd name="connsiteY12" fmla="*/ 687278 h 4045762"/>
                    <a:gd name="connsiteX13" fmla="*/ 663127 w 4510936"/>
                    <a:gd name="connsiteY13" fmla="*/ 661967 h 4045762"/>
                    <a:gd name="connsiteX14" fmla="*/ 1282159 w 4510936"/>
                    <a:gd name="connsiteY14" fmla="*/ 251645 h 4045762"/>
                    <a:gd name="connsiteX15" fmla="*/ 1417556 w 4510936"/>
                    <a:gd name="connsiteY15" fmla="*/ 265294 h 4045762"/>
                    <a:gd name="connsiteX16" fmla="*/ 1421411 w 4510936"/>
                    <a:gd name="connsiteY16" fmla="*/ 266491 h 4045762"/>
                    <a:gd name="connsiteX17" fmla="*/ 1478933 w 4510936"/>
                    <a:gd name="connsiteY17" fmla="*/ 196773 h 4045762"/>
                    <a:gd name="connsiteX18" fmla="*/ 1953986 w 4510936"/>
                    <a:gd name="connsiteY18" fmla="*/ 0 h 4045762"/>
                    <a:gd name="connsiteX19" fmla="*/ 2329611 w 4510936"/>
                    <a:gd name="connsiteY19" fmla="*/ 114738 h 4045762"/>
                    <a:gd name="connsiteX20" fmla="*/ 2418153 w 4510936"/>
                    <a:gd name="connsiteY20" fmla="*/ 187791 h 4045762"/>
                    <a:gd name="connsiteX21" fmla="*/ 2436328 w 4510936"/>
                    <a:gd name="connsiteY21" fmla="*/ 172795 h 4045762"/>
                    <a:gd name="connsiteX22" fmla="*/ 2811953 w 4510936"/>
                    <a:gd name="connsiteY22" fmla="*/ 58057 h 4045762"/>
                    <a:gd name="connsiteX23" fmla="*/ 3430985 w 4510936"/>
                    <a:gd name="connsiteY23" fmla="*/ 468379 h 4045762"/>
                    <a:gd name="connsiteX24" fmla="*/ 3439052 w 4510936"/>
                    <a:gd name="connsiteY24" fmla="*/ 494366 h 4045762"/>
                    <a:gd name="connsiteX25" fmla="*/ 3483780 w 4510936"/>
                    <a:gd name="connsiteY25" fmla="*/ 489857 h 4045762"/>
                    <a:gd name="connsiteX26" fmla="*/ 4155607 w 4510936"/>
                    <a:gd name="connsiteY26" fmla="*/ 1161684 h 4045762"/>
                    <a:gd name="connsiteX27" fmla="*/ 4153309 w 4510936"/>
                    <a:gd name="connsiteY27" fmla="*/ 1184483 h 4045762"/>
                    <a:gd name="connsiteX28" fmla="*/ 4214734 w 4510936"/>
                    <a:gd name="connsiteY28" fmla="*/ 1217823 h 4045762"/>
                    <a:gd name="connsiteX29" fmla="*/ 4510936 w 4510936"/>
                    <a:gd name="connsiteY29" fmla="*/ 1774913 h 4045762"/>
                    <a:gd name="connsiteX30" fmla="*/ 3839109 w 4510936"/>
                    <a:gd name="connsiteY30" fmla="*/ 2446740 h 4045762"/>
                    <a:gd name="connsiteX31" fmla="*/ 2763472 w 4510936"/>
                    <a:gd name="connsiteY31" fmla="*/ 2548740 h 4045762"/>
                    <a:gd name="connsiteX32" fmla="*/ 2130180 w 4510936"/>
                    <a:gd name="connsiteY32" fmla="*/ 2990785 h 4045762"/>
                    <a:gd name="connsiteX33" fmla="*/ 2009850 w 4510936"/>
                    <a:gd name="connsiteY33" fmla="*/ 3835942 h 4045762"/>
                    <a:gd name="connsiteX34" fmla="*/ 1789458 w 4510936"/>
                    <a:gd name="connsiteY34" fmla="*/ 3835942 h 4045762"/>
                    <a:gd name="connsiteX35" fmla="*/ 1791461 w 4510936"/>
                    <a:gd name="connsiteY35" fmla="*/ 4045762 h 4045762"/>
                    <a:gd name="connsiteX0" fmla="*/ 1581642 w 4510936"/>
                    <a:gd name="connsiteY0" fmla="*/ 3835942 h 3835942"/>
                    <a:gd name="connsiteX1" fmla="*/ 1113971 w 4510936"/>
                    <a:gd name="connsiteY1" fmla="*/ 3835942 h 3835942"/>
                    <a:gd name="connsiteX2" fmla="*/ 836413 w 4510936"/>
                    <a:gd name="connsiteY2" fmla="*/ 3086585 h 3835942"/>
                    <a:gd name="connsiteX3" fmla="*/ 116170 w 4510936"/>
                    <a:gd name="connsiteY3" fmla="*/ 2308285 h 3835942"/>
                    <a:gd name="connsiteX4" fmla="*/ 118297 w 4510936"/>
                    <a:gd name="connsiteY4" fmla="*/ 2287181 h 3835942"/>
                    <a:gd name="connsiteX5" fmla="*/ 98842 w 4510936"/>
                    <a:gd name="connsiteY5" fmla="*/ 2263602 h 3835942"/>
                    <a:gd name="connsiteX6" fmla="*/ 0 w 4510936"/>
                    <a:gd name="connsiteY6" fmla="*/ 1940013 h 3835942"/>
                    <a:gd name="connsiteX7" fmla="*/ 98842 w 4510936"/>
                    <a:gd name="connsiteY7" fmla="*/ 1616424 h 3835942"/>
                    <a:gd name="connsiteX8" fmla="*/ 158494 w 4510936"/>
                    <a:gd name="connsiteY8" fmla="*/ 1544125 h 3835942"/>
                    <a:gd name="connsiteX9" fmla="*/ 138294 w 4510936"/>
                    <a:gd name="connsiteY9" fmla="*/ 1479051 h 3835942"/>
                    <a:gd name="connsiteX10" fmla="*/ 124645 w 4510936"/>
                    <a:gd name="connsiteY10" fmla="*/ 1343654 h 3835942"/>
                    <a:gd name="connsiteX11" fmla="*/ 534966 w 4510936"/>
                    <a:gd name="connsiteY11" fmla="*/ 724623 h 3835942"/>
                    <a:gd name="connsiteX12" fmla="*/ 655270 w 4510936"/>
                    <a:gd name="connsiteY12" fmla="*/ 687278 h 3835942"/>
                    <a:gd name="connsiteX13" fmla="*/ 663127 w 4510936"/>
                    <a:gd name="connsiteY13" fmla="*/ 661967 h 3835942"/>
                    <a:gd name="connsiteX14" fmla="*/ 1282159 w 4510936"/>
                    <a:gd name="connsiteY14" fmla="*/ 251645 h 3835942"/>
                    <a:gd name="connsiteX15" fmla="*/ 1417556 w 4510936"/>
                    <a:gd name="connsiteY15" fmla="*/ 265294 h 3835942"/>
                    <a:gd name="connsiteX16" fmla="*/ 1421411 w 4510936"/>
                    <a:gd name="connsiteY16" fmla="*/ 266491 h 3835942"/>
                    <a:gd name="connsiteX17" fmla="*/ 1478933 w 4510936"/>
                    <a:gd name="connsiteY17" fmla="*/ 196773 h 3835942"/>
                    <a:gd name="connsiteX18" fmla="*/ 1953986 w 4510936"/>
                    <a:gd name="connsiteY18" fmla="*/ 0 h 3835942"/>
                    <a:gd name="connsiteX19" fmla="*/ 2329611 w 4510936"/>
                    <a:gd name="connsiteY19" fmla="*/ 114738 h 3835942"/>
                    <a:gd name="connsiteX20" fmla="*/ 2418153 w 4510936"/>
                    <a:gd name="connsiteY20" fmla="*/ 187791 h 3835942"/>
                    <a:gd name="connsiteX21" fmla="*/ 2436328 w 4510936"/>
                    <a:gd name="connsiteY21" fmla="*/ 172795 h 3835942"/>
                    <a:gd name="connsiteX22" fmla="*/ 2811953 w 4510936"/>
                    <a:gd name="connsiteY22" fmla="*/ 58057 h 3835942"/>
                    <a:gd name="connsiteX23" fmla="*/ 3430985 w 4510936"/>
                    <a:gd name="connsiteY23" fmla="*/ 468379 h 3835942"/>
                    <a:gd name="connsiteX24" fmla="*/ 3439052 w 4510936"/>
                    <a:gd name="connsiteY24" fmla="*/ 494366 h 3835942"/>
                    <a:gd name="connsiteX25" fmla="*/ 3483780 w 4510936"/>
                    <a:gd name="connsiteY25" fmla="*/ 489857 h 3835942"/>
                    <a:gd name="connsiteX26" fmla="*/ 4155607 w 4510936"/>
                    <a:gd name="connsiteY26" fmla="*/ 1161684 h 3835942"/>
                    <a:gd name="connsiteX27" fmla="*/ 4153309 w 4510936"/>
                    <a:gd name="connsiteY27" fmla="*/ 1184483 h 3835942"/>
                    <a:gd name="connsiteX28" fmla="*/ 4214734 w 4510936"/>
                    <a:gd name="connsiteY28" fmla="*/ 1217823 h 3835942"/>
                    <a:gd name="connsiteX29" fmla="*/ 4510936 w 4510936"/>
                    <a:gd name="connsiteY29" fmla="*/ 1774913 h 3835942"/>
                    <a:gd name="connsiteX30" fmla="*/ 3839109 w 4510936"/>
                    <a:gd name="connsiteY30" fmla="*/ 2446740 h 3835942"/>
                    <a:gd name="connsiteX31" fmla="*/ 2763472 w 4510936"/>
                    <a:gd name="connsiteY31" fmla="*/ 2548740 h 3835942"/>
                    <a:gd name="connsiteX32" fmla="*/ 2130180 w 4510936"/>
                    <a:gd name="connsiteY32" fmla="*/ 2990785 h 3835942"/>
                    <a:gd name="connsiteX33" fmla="*/ 2009850 w 4510936"/>
                    <a:gd name="connsiteY33" fmla="*/ 3835942 h 3835942"/>
                    <a:gd name="connsiteX34" fmla="*/ 1789458 w 4510936"/>
                    <a:gd name="connsiteY34" fmla="*/ 3835942 h 3835942"/>
                    <a:gd name="connsiteX0" fmla="*/ 1581642 w 4510936"/>
                    <a:gd name="connsiteY0" fmla="*/ 3835942 h 3835942"/>
                    <a:gd name="connsiteX1" fmla="*/ 1113971 w 4510936"/>
                    <a:gd name="connsiteY1" fmla="*/ 3835942 h 3835942"/>
                    <a:gd name="connsiteX2" fmla="*/ 836413 w 4510936"/>
                    <a:gd name="connsiteY2" fmla="*/ 3086585 h 3835942"/>
                    <a:gd name="connsiteX3" fmla="*/ 116170 w 4510936"/>
                    <a:gd name="connsiteY3" fmla="*/ 2308285 h 3835942"/>
                    <a:gd name="connsiteX4" fmla="*/ 118297 w 4510936"/>
                    <a:gd name="connsiteY4" fmla="*/ 2287181 h 3835942"/>
                    <a:gd name="connsiteX5" fmla="*/ 98842 w 4510936"/>
                    <a:gd name="connsiteY5" fmla="*/ 2263602 h 3835942"/>
                    <a:gd name="connsiteX6" fmla="*/ 0 w 4510936"/>
                    <a:gd name="connsiteY6" fmla="*/ 1940013 h 3835942"/>
                    <a:gd name="connsiteX7" fmla="*/ 98842 w 4510936"/>
                    <a:gd name="connsiteY7" fmla="*/ 1616424 h 3835942"/>
                    <a:gd name="connsiteX8" fmla="*/ 158494 w 4510936"/>
                    <a:gd name="connsiteY8" fmla="*/ 1544125 h 3835942"/>
                    <a:gd name="connsiteX9" fmla="*/ 138294 w 4510936"/>
                    <a:gd name="connsiteY9" fmla="*/ 1479051 h 3835942"/>
                    <a:gd name="connsiteX10" fmla="*/ 124645 w 4510936"/>
                    <a:gd name="connsiteY10" fmla="*/ 1343654 h 3835942"/>
                    <a:gd name="connsiteX11" fmla="*/ 534966 w 4510936"/>
                    <a:gd name="connsiteY11" fmla="*/ 724623 h 3835942"/>
                    <a:gd name="connsiteX12" fmla="*/ 655270 w 4510936"/>
                    <a:gd name="connsiteY12" fmla="*/ 687278 h 3835942"/>
                    <a:gd name="connsiteX13" fmla="*/ 663127 w 4510936"/>
                    <a:gd name="connsiteY13" fmla="*/ 661967 h 3835942"/>
                    <a:gd name="connsiteX14" fmla="*/ 1282159 w 4510936"/>
                    <a:gd name="connsiteY14" fmla="*/ 251645 h 3835942"/>
                    <a:gd name="connsiteX15" fmla="*/ 1417556 w 4510936"/>
                    <a:gd name="connsiteY15" fmla="*/ 265294 h 3835942"/>
                    <a:gd name="connsiteX16" fmla="*/ 1421411 w 4510936"/>
                    <a:gd name="connsiteY16" fmla="*/ 266491 h 3835942"/>
                    <a:gd name="connsiteX17" fmla="*/ 1478933 w 4510936"/>
                    <a:gd name="connsiteY17" fmla="*/ 196773 h 3835942"/>
                    <a:gd name="connsiteX18" fmla="*/ 1953986 w 4510936"/>
                    <a:gd name="connsiteY18" fmla="*/ 0 h 3835942"/>
                    <a:gd name="connsiteX19" fmla="*/ 2329611 w 4510936"/>
                    <a:gd name="connsiteY19" fmla="*/ 114738 h 3835942"/>
                    <a:gd name="connsiteX20" fmla="*/ 2418153 w 4510936"/>
                    <a:gd name="connsiteY20" fmla="*/ 187791 h 3835942"/>
                    <a:gd name="connsiteX21" fmla="*/ 2436328 w 4510936"/>
                    <a:gd name="connsiteY21" fmla="*/ 172795 h 3835942"/>
                    <a:gd name="connsiteX22" fmla="*/ 2811953 w 4510936"/>
                    <a:gd name="connsiteY22" fmla="*/ 58057 h 3835942"/>
                    <a:gd name="connsiteX23" fmla="*/ 3430985 w 4510936"/>
                    <a:gd name="connsiteY23" fmla="*/ 468379 h 3835942"/>
                    <a:gd name="connsiteX24" fmla="*/ 3439052 w 4510936"/>
                    <a:gd name="connsiteY24" fmla="*/ 494366 h 3835942"/>
                    <a:gd name="connsiteX25" fmla="*/ 3483780 w 4510936"/>
                    <a:gd name="connsiteY25" fmla="*/ 489857 h 3835942"/>
                    <a:gd name="connsiteX26" fmla="*/ 4155607 w 4510936"/>
                    <a:gd name="connsiteY26" fmla="*/ 1161684 h 3835942"/>
                    <a:gd name="connsiteX27" fmla="*/ 4153309 w 4510936"/>
                    <a:gd name="connsiteY27" fmla="*/ 1184483 h 3835942"/>
                    <a:gd name="connsiteX28" fmla="*/ 4214734 w 4510936"/>
                    <a:gd name="connsiteY28" fmla="*/ 1217823 h 3835942"/>
                    <a:gd name="connsiteX29" fmla="*/ 4510936 w 4510936"/>
                    <a:gd name="connsiteY29" fmla="*/ 1774913 h 3835942"/>
                    <a:gd name="connsiteX30" fmla="*/ 3839109 w 4510936"/>
                    <a:gd name="connsiteY30" fmla="*/ 2446740 h 3835942"/>
                    <a:gd name="connsiteX31" fmla="*/ 2763472 w 4510936"/>
                    <a:gd name="connsiteY31" fmla="*/ 2548740 h 3835942"/>
                    <a:gd name="connsiteX32" fmla="*/ 2130180 w 4510936"/>
                    <a:gd name="connsiteY32" fmla="*/ 2990785 h 3835942"/>
                    <a:gd name="connsiteX33" fmla="*/ 2009850 w 4510936"/>
                    <a:gd name="connsiteY33" fmla="*/ 3835942 h 3835942"/>
                    <a:gd name="connsiteX0" fmla="*/ 1113971 w 4510936"/>
                    <a:gd name="connsiteY0" fmla="*/ 3835942 h 3835942"/>
                    <a:gd name="connsiteX1" fmla="*/ 836413 w 4510936"/>
                    <a:gd name="connsiteY1" fmla="*/ 3086585 h 3835942"/>
                    <a:gd name="connsiteX2" fmla="*/ 116170 w 4510936"/>
                    <a:gd name="connsiteY2" fmla="*/ 2308285 h 3835942"/>
                    <a:gd name="connsiteX3" fmla="*/ 118297 w 4510936"/>
                    <a:gd name="connsiteY3" fmla="*/ 2287181 h 3835942"/>
                    <a:gd name="connsiteX4" fmla="*/ 98842 w 4510936"/>
                    <a:gd name="connsiteY4" fmla="*/ 2263602 h 3835942"/>
                    <a:gd name="connsiteX5" fmla="*/ 0 w 4510936"/>
                    <a:gd name="connsiteY5" fmla="*/ 1940013 h 3835942"/>
                    <a:gd name="connsiteX6" fmla="*/ 98842 w 4510936"/>
                    <a:gd name="connsiteY6" fmla="*/ 1616424 h 3835942"/>
                    <a:gd name="connsiteX7" fmla="*/ 158494 w 4510936"/>
                    <a:gd name="connsiteY7" fmla="*/ 1544125 h 3835942"/>
                    <a:gd name="connsiteX8" fmla="*/ 138294 w 4510936"/>
                    <a:gd name="connsiteY8" fmla="*/ 1479051 h 3835942"/>
                    <a:gd name="connsiteX9" fmla="*/ 124645 w 4510936"/>
                    <a:gd name="connsiteY9" fmla="*/ 1343654 h 3835942"/>
                    <a:gd name="connsiteX10" fmla="*/ 534966 w 4510936"/>
                    <a:gd name="connsiteY10" fmla="*/ 724623 h 3835942"/>
                    <a:gd name="connsiteX11" fmla="*/ 655270 w 4510936"/>
                    <a:gd name="connsiteY11" fmla="*/ 687278 h 3835942"/>
                    <a:gd name="connsiteX12" fmla="*/ 663127 w 4510936"/>
                    <a:gd name="connsiteY12" fmla="*/ 661967 h 3835942"/>
                    <a:gd name="connsiteX13" fmla="*/ 1282159 w 4510936"/>
                    <a:gd name="connsiteY13" fmla="*/ 251645 h 3835942"/>
                    <a:gd name="connsiteX14" fmla="*/ 1417556 w 4510936"/>
                    <a:gd name="connsiteY14" fmla="*/ 265294 h 3835942"/>
                    <a:gd name="connsiteX15" fmla="*/ 1421411 w 4510936"/>
                    <a:gd name="connsiteY15" fmla="*/ 266491 h 3835942"/>
                    <a:gd name="connsiteX16" fmla="*/ 1478933 w 4510936"/>
                    <a:gd name="connsiteY16" fmla="*/ 196773 h 3835942"/>
                    <a:gd name="connsiteX17" fmla="*/ 1953986 w 4510936"/>
                    <a:gd name="connsiteY17" fmla="*/ 0 h 3835942"/>
                    <a:gd name="connsiteX18" fmla="*/ 2329611 w 4510936"/>
                    <a:gd name="connsiteY18" fmla="*/ 114738 h 3835942"/>
                    <a:gd name="connsiteX19" fmla="*/ 2418153 w 4510936"/>
                    <a:gd name="connsiteY19" fmla="*/ 187791 h 3835942"/>
                    <a:gd name="connsiteX20" fmla="*/ 2436328 w 4510936"/>
                    <a:gd name="connsiteY20" fmla="*/ 172795 h 3835942"/>
                    <a:gd name="connsiteX21" fmla="*/ 2811953 w 4510936"/>
                    <a:gd name="connsiteY21" fmla="*/ 58057 h 3835942"/>
                    <a:gd name="connsiteX22" fmla="*/ 3430985 w 4510936"/>
                    <a:gd name="connsiteY22" fmla="*/ 468379 h 3835942"/>
                    <a:gd name="connsiteX23" fmla="*/ 3439052 w 4510936"/>
                    <a:gd name="connsiteY23" fmla="*/ 494366 h 3835942"/>
                    <a:gd name="connsiteX24" fmla="*/ 3483780 w 4510936"/>
                    <a:gd name="connsiteY24" fmla="*/ 489857 h 3835942"/>
                    <a:gd name="connsiteX25" fmla="*/ 4155607 w 4510936"/>
                    <a:gd name="connsiteY25" fmla="*/ 1161684 h 3835942"/>
                    <a:gd name="connsiteX26" fmla="*/ 4153309 w 4510936"/>
                    <a:gd name="connsiteY26" fmla="*/ 1184483 h 3835942"/>
                    <a:gd name="connsiteX27" fmla="*/ 4214734 w 4510936"/>
                    <a:gd name="connsiteY27" fmla="*/ 1217823 h 3835942"/>
                    <a:gd name="connsiteX28" fmla="*/ 4510936 w 4510936"/>
                    <a:gd name="connsiteY28" fmla="*/ 1774913 h 3835942"/>
                    <a:gd name="connsiteX29" fmla="*/ 3839109 w 4510936"/>
                    <a:gd name="connsiteY29" fmla="*/ 2446740 h 3835942"/>
                    <a:gd name="connsiteX30" fmla="*/ 2763472 w 4510936"/>
                    <a:gd name="connsiteY30" fmla="*/ 2548740 h 3835942"/>
                    <a:gd name="connsiteX31" fmla="*/ 2130180 w 4510936"/>
                    <a:gd name="connsiteY31" fmla="*/ 2990785 h 3835942"/>
                    <a:gd name="connsiteX32" fmla="*/ 2009850 w 4510936"/>
                    <a:gd name="connsiteY32" fmla="*/ 3835942 h 3835942"/>
                    <a:gd name="connsiteX0" fmla="*/ 1113971 w 4510936"/>
                    <a:gd name="connsiteY0" fmla="*/ 3835942 h 3835942"/>
                    <a:gd name="connsiteX1" fmla="*/ 836413 w 4510936"/>
                    <a:gd name="connsiteY1" fmla="*/ 3086585 h 3835942"/>
                    <a:gd name="connsiteX2" fmla="*/ 116170 w 4510936"/>
                    <a:gd name="connsiteY2" fmla="*/ 2308285 h 3835942"/>
                    <a:gd name="connsiteX3" fmla="*/ 118297 w 4510936"/>
                    <a:gd name="connsiteY3" fmla="*/ 2287181 h 3835942"/>
                    <a:gd name="connsiteX4" fmla="*/ 98842 w 4510936"/>
                    <a:gd name="connsiteY4" fmla="*/ 2263602 h 3835942"/>
                    <a:gd name="connsiteX5" fmla="*/ 0 w 4510936"/>
                    <a:gd name="connsiteY5" fmla="*/ 1940013 h 3835942"/>
                    <a:gd name="connsiteX6" fmla="*/ 98842 w 4510936"/>
                    <a:gd name="connsiteY6" fmla="*/ 1616424 h 3835942"/>
                    <a:gd name="connsiteX7" fmla="*/ 158494 w 4510936"/>
                    <a:gd name="connsiteY7" fmla="*/ 1544125 h 3835942"/>
                    <a:gd name="connsiteX8" fmla="*/ 138294 w 4510936"/>
                    <a:gd name="connsiteY8" fmla="*/ 1479051 h 3835942"/>
                    <a:gd name="connsiteX9" fmla="*/ 124645 w 4510936"/>
                    <a:gd name="connsiteY9" fmla="*/ 1343654 h 3835942"/>
                    <a:gd name="connsiteX10" fmla="*/ 534966 w 4510936"/>
                    <a:gd name="connsiteY10" fmla="*/ 724623 h 3835942"/>
                    <a:gd name="connsiteX11" fmla="*/ 655270 w 4510936"/>
                    <a:gd name="connsiteY11" fmla="*/ 687278 h 3835942"/>
                    <a:gd name="connsiteX12" fmla="*/ 663127 w 4510936"/>
                    <a:gd name="connsiteY12" fmla="*/ 661967 h 3835942"/>
                    <a:gd name="connsiteX13" fmla="*/ 1282159 w 4510936"/>
                    <a:gd name="connsiteY13" fmla="*/ 251645 h 3835942"/>
                    <a:gd name="connsiteX14" fmla="*/ 1417556 w 4510936"/>
                    <a:gd name="connsiteY14" fmla="*/ 265294 h 3835942"/>
                    <a:gd name="connsiteX15" fmla="*/ 1421411 w 4510936"/>
                    <a:gd name="connsiteY15" fmla="*/ 266491 h 3835942"/>
                    <a:gd name="connsiteX16" fmla="*/ 1478933 w 4510936"/>
                    <a:gd name="connsiteY16" fmla="*/ 196773 h 3835942"/>
                    <a:gd name="connsiteX17" fmla="*/ 1953986 w 4510936"/>
                    <a:gd name="connsiteY17" fmla="*/ 0 h 3835942"/>
                    <a:gd name="connsiteX18" fmla="*/ 2329611 w 4510936"/>
                    <a:gd name="connsiteY18" fmla="*/ 114738 h 3835942"/>
                    <a:gd name="connsiteX19" fmla="*/ 2418153 w 4510936"/>
                    <a:gd name="connsiteY19" fmla="*/ 187791 h 3835942"/>
                    <a:gd name="connsiteX20" fmla="*/ 2436328 w 4510936"/>
                    <a:gd name="connsiteY20" fmla="*/ 172795 h 3835942"/>
                    <a:gd name="connsiteX21" fmla="*/ 2811953 w 4510936"/>
                    <a:gd name="connsiteY21" fmla="*/ 58057 h 3835942"/>
                    <a:gd name="connsiteX22" fmla="*/ 3430985 w 4510936"/>
                    <a:gd name="connsiteY22" fmla="*/ 468379 h 3835942"/>
                    <a:gd name="connsiteX23" fmla="*/ 3439052 w 4510936"/>
                    <a:gd name="connsiteY23" fmla="*/ 494366 h 3835942"/>
                    <a:gd name="connsiteX24" fmla="*/ 3483780 w 4510936"/>
                    <a:gd name="connsiteY24" fmla="*/ 489857 h 3835942"/>
                    <a:gd name="connsiteX25" fmla="*/ 4155607 w 4510936"/>
                    <a:gd name="connsiteY25" fmla="*/ 1161684 h 3835942"/>
                    <a:gd name="connsiteX26" fmla="*/ 4153309 w 4510936"/>
                    <a:gd name="connsiteY26" fmla="*/ 1184483 h 3835942"/>
                    <a:gd name="connsiteX27" fmla="*/ 4214734 w 4510936"/>
                    <a:gd name="connsiteY27" fmla="*/ 1217823 h 3835942"/>
                    <a:gd name="connsiteX28" fmla="*/ 4510936 w 4510936"/>
                    <a:gd name="connsiteY28" fmla="*/ 1774913 h 3835942"/>
                    <a:gd name="connsiteX29" fmla="*/ 3839109 w 4510936"/>
                    <a:gd name="connsiteY29" fmla="*/ 2446740 h 3835942"/>
                    <a:gd name="connsiteX30" fmla="*/ 2763472 w 4510936"/>
                    <a:gd name="connsiteY30" fmla="*/ 2548740 h 3835942"/>
                    <a:gd name="connsiteX31" fmla="*/ 2130180 w 4510936"/>
                    <a:gd name="connsiteY31" fmla="*/ 2990785 h 3835942"/>
                    <a:gd name="connsiteX32" fmla="*/ 2009850 w 4510936"/>
                    <a:gd name="connsiteY32" fmla="*/ 3835942 h 38359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4510936" h="3835942">
                      <a:moveTo>
                        <a:pt x="1113971" y="3835942"/>
                      </a:moveTo>
                      <a:cubicBezTo>
                        <a:pt x="1117004" y="3353928"/>
                        <a:pt x="1047465" y="3115028"/>
                        <a:pt x="836413" y="3086585"/>
                      </a:cubicBezTo>
                      <a:cubicBezTo>
                        <a:pt x="446170" y="3033993"/>
                        <a:pt x="116170" y="2702056"/>
                        <a:pt x="116170" y="2308285"/>
                      </a:cubicBezTo>
                      <a:lnTo>
                        <a:pt x="118297" y="2287181"/>
                      </a:lnTo>
                      <a:lnTo>
                        <a:pt x="98842" y="2263602"/>
                      </a:lnTo>
                      <a:cubicBezTo>
                        <a:pt x="36438" y="2171232"/>
                        <a:pt x="0" y="2059878"/>
                        <a:pt x="0" y="1940013"/>
                      </a:cubicBezTo>
                      <a:cubicBezTo>
                        <a:pt x="0" y="1820148"/>
                        <a:pt x="36438" y="1708794"/>
                        <a:pt x="98842" y="1616424"/>
                      </a:cubicBezTo>
                      <a:lnTo>
                        <a:pt x="158494" y="1544125"/>
                      </a:lnTo>
                      <a:lnTo>
                        <a:pt x="138294" y="1479051"/>
                      </a:lnTo>
                      <a:cubicBezTo>
                        <a:pt x="129345" y="1435316"/>
                        <a:pt x="124645" y="1390034"/>
                        <a:pt x="124645" y="1343654"/>
                      </a:cubicBezTo>
                      <a:cubicBezTo>
                        <a:pt x="124645" y="1065374"/>
                        <a:pt x="293838" y="826611"/>
                        <a:pt x="534966" y="724623"/>
                      </a:cubicBezTo>
                      <a:lnTo>
                        <a:pt x="655270" y="687278"/>
                      </a:lnTo>
                      <a:lnTo>
                        <a:pt x="663127" y="661967"/>
                      </a:lnTo>
                      <a:cubicBezTo>
                        <a:pt x="765116" y="420838"/>
                        <a:pt x="1003879" y="251645"/>
                        <a:pt x="1282159" y="251645"/>
                      </a:cubicBezTo>
                      <a:cubicBezTo>
                        <a:pt x="1328539" y="251645"/>
                        <a:pt x="1373822" y="256345"/>
                        <a:pt x="1417556" y="265294"/>
                      </a:cubicBezTo>
                      <a:lnTo>
                        <a:pt x="1421411" y="266491"/>
                      </a:lnTo>
                      <a:lnTo>
                        <a:pt x="1478933" y="196773"/>
                      </a:lnTo>
                      <a:cubicBezTo>
                        <a:pt x="1600510" y="75197"/>
                        <a:pt x="1768466" y="0"/>
                        <a:pt x="1953986" y="0"/>
                      </a:cubicBezTo>
                      <a:cubicBezTo>
                        <a:pt x="2093126" y="0"/>
                        <a:pt x="2222387" y="42298"/>
                        <a:pt x="2329611" y="114738"/>
                      </a:cubicBezTo>
                      <a:lnTo>
                        <a:pt x="2418153" y="187791"/>
                      </a:lnTo>
                      <a:lnTo>
                        <a:pt x="2436328" y="172795"/>
                      </a:lnTo>
                      <a:cubicBezTo>
                        <a:pt x="2543553" y="100355"/>
                        <a:pt x="2672813" y="58057"/>
                        <a:pt x="2811953" y="58057"/>
                      </a:cubicBezTo>
                      <a:cubicBezTo>
                        <a:pt x="3090233" y="58057"/>
                        <a:pt x="3328996" y="227250"/>
                        <a:pt x="3430985" y="468379"/>
                      </a:cubicBezTo>
                      <a:lnTo>
                        <a:pt x="3439052" y="494366"/>
                      </a:lnTo>
                      <a:lnTo>
                        <a:pt x="3483780" y="489857"/>
                      </a:lnTo>
                      <a:cubicBezTo>
                        <a:pt x="3854820" y="489857"/>
                        <a:pt x="4155607" y="790644"/>
                        <a:pt x="4155607" y="1161684"/>
                      </a:cubicBezTo>
                      <a:lnTo>
                        <a:pt x="4153309" y="1184483"/>
                      </a:lnTo>
                      <a:lnTo>
                        <a:pt x="4214734" y="1217823"/>
                      </a:lnTo>
                      <a:cubicBezTo>
                        <a:pt x="4393441" y="1338556"/>
                        <a:pt x="4510936" y="1543013"/>
                        <a:pt x="4510936" y="1774913"/>
                      </a:cubicBezTo>
                      <a:cubicBezTo>
                        <a:pt x="4510936" y="2145953"/>
                        <a:pt x="4124085" y="2449471"/>
                        <a:pt x="3839109" y="2446740"/>
                      </a:cubicBezTo>
                      <a:cubicBezTo>
                        <a:pt x="3585495" y="2638428"/>
                        <a:pt x="3061074" y="2617143"/>
                        <a:pt x="2763472" y="2548740"/>
                      </a:cubicBezTo>
                      <a:cubicBezTo>
                        <a:pt x="2701568" y="2771878"/>
                        <a:pt x="2355083" y="3064742"/>
                        <a:pt x="2130180" y="2990785"/>
                      </a:cubicBezTo>
                      <a:cubicBezTo>
                        <a:pt x="2055794" y="3192776"/>
                        <a:pt x="1994823" y="3676349"/>
                        <a:pt x="2009850" y="3835942"/>
                      </a:cubicBezTo>
                    </a:path>
                  </a:pathLst>
                </a:custGeom>
                <a:noFill/>
                <a:ln w="12700" cap="flat" cmpd="sng" algn="ctr">
                  <a:solidFill>
                    <a:schemeClr val="tx2"/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  <a:effectLst/>
              </p:spPr>
              <p:txBody>
                <a:bodyPr rot="0" spcFirstLastPara="0" vertOverflow="overflow" horzOverflow="overflow" vert="horz" wrap="square" lIns="182854" tIns="146284" rIns="182854" bIns="14628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293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  <a:defRPr/>
                  </a:pPr>
                  <a:endParaRPr lang="en-US" sz="2400" kern="0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egoe UI Semilight"/>
                    <a:ea typeface="Segoe UI" pitchFamily="34" charset="0"/>
                    <a:cs typeface="Segoe UI" pitchFamily="34" charset="0"/>
                  </a:endParaRPr>
                </a:p>
              </p:txBody>
            </p:sp>
            <p:grpSp>
              <p:nvGrpSpPr>
                <p:cNvPr id="118" name="Group 117">
                  <a:extLst>
                    <a:ext uri="{FF2B5EF4-FFF2-40B4-BE49-F238E27FC236}">
                      <a16:creationId xmlns:a16="http://schemas.microsoft.com/office/drawing/2014/main" id="{03A88CFF-E7CD-4C75-BE75-333D16586191}"/>
                    </a:ext>
                  </a:extLst>
                </p:cNvPr>
                <p:cNvGrpSpPr/>
                <p:nvPr/>
              </p:nvGrpSpPr>
              <p:grpSpPr>
                <a:xfrm>
                  <a:off x="3558863" y="3838170"/>
                  <a:ext cx="2873016" cy="2905512"/>
                  <a:chOff x="3440120" y="3859753"/>
                  <a:chExt cx="2873016" cy="2905512"/>
                </a:xfrm>
              </p:grpSpPr>
              <p:sp>
                <p:nvSpPr>
                  <p:cNvPr id="119" name="Freeform: Shape 935">
                    <a:extLst>
                      <a:ext uri="{FF2B5EF4-FFF2-40B4-BE49-F238E27FC236}">
                        <a16:creationId xmlns:a16="http://schemas.microsoft.com/office/drawing/2014/main" id="{74D47607-800B-495E-8562-09B6CE273C03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729167" y="3859753"/>
                    <a:ext cx="1024256" cy="2905512"/>
                  </a:xfrm>
                  <a:custGeom>
                    <a:avLst/>
                    <a:gdLst>
                      <a:gd name="connsiteX0" fmla="*/ 343153 w 511882"/>
                      <a:gd name="connsiteY0" fmla="*/ 1460046 h 1460046"/>
                      <a:gd name="connsiteX1" fmla="*/ 334989 w 511882"/>
                      <a:gd name="connsiteY1" fmla="*/ 1013732 h 1460046"/>
                      <a:gd name="connsiteX2" fmla="*/ 253 w 511882"/>
                      <a:gd name="connsiteY2" fmla="*/ 511628 h 1460046"/>
                      <a:gd name="connsiteX3" fmla="*/ 394861 w 511882"/>
                      <a:gd name="connsiteY3" fmla="*/ 198664 h 1460046"/>
                      <a:gd name="connsiteX4" fmla="*/ 511882 w 511882"/>
                      <a:gd name="connsiteY4" fmla="*/ 0 h 1460046"/>
                      <a:gd name="connsiteX0" fmla="*/ 343139 w 511868"/>
                      <a:gd name="connsiteY0" fmla="*/ 1460046 h 1460046"/>
                      <a:gd name="connsiteX1" fmla="*/ 334975 w 511868"/>
                      <a:gd name="connsiteY1" fmla="*/ 1013732 h 1460046"/>
                      <a:gd name="connsiteX2" fmla="*/ 239 w 511868"/>
                      <a:gd name="connsiteY2" fmla="*/ 511628 h 1460046"/>
                      <a:gd name="connsiteX3" fmla="*/ 394847 w 511868"/>
                      <a:gd name="connsiteY3" fmla="*/ 198664 h 1460046"/>
                      <a:gd name="connsiteX4" fmla="*/ 511868 w 511868"/>
                      <a:gd name="connsiteY4" fmla="*/ 0 h 1460046"/>
                      <a:gd name="connsiteX0" fmla="*/ 346813 w 515542"/>
                      <a:gd name="connsiteY0" fmla="*/ 1460046 h 1460046"/>
                      <a:gd name="connsiteX1" fmla="*/ 338649 w 515542"/>
                      <a:gd name="connsiteY1" fmla="*/ 1013732 h 1460046"/>
                      <a:gd name="connsiteX2" fmla="*/ 3913 w 515542"/>
                      <a:gd name="connsiteY2" fmla="*/ 511628 h 1460046"/>
                      <a:gd name="connsiteX3" fmla="*/ 398521 w 515542"/>
                      <a:gd name="connsiteY3" fmla="*/ 198664 h 1460046"/>
                      <a:gd name="connsiteX4" fmla="*/ 515542 w 515542"/>
                      <a:gd name="connsiteY4" fmla="*/ 0 h 1460046"/>
                      <a:gd name="connsiteX0" fmla="*/ 347051 w 515780"/>
                      <a:gd name="connsiteY0" fmla="*/ 1460046 h 1460046"/>
                      <a:gd name="connsiteX1" fmla="*/ 338887 w 515780"/>
                      <a:gd name="connsiteY1" fmla="*/ 1013732 h 1460046"/>
                      <a:gd name="connsiteX2" fmla="*/ 4151 w 515780"/>
                      <a:gd name="connsiteY2" fmla="*/ 511628 h 1460046"/>
                      <a:gd name="connsiteX3" fmla="*/ 398759 w 515780"/>
                      <a:gd name="connsiteY3" fmla="*/ 198664 h 1460046"/>
                      <a:gd name="connsiteX4" fmla="*/ 515780 w 515780"/>
                      <a:gd name="connsiteY4" fmla="*/ 0 h 1460046"/>
                      <a:gd name="connsiteX0" fmla="*/ 347051 w 515780"/>
                      <a:gd name="connsiteY0" fmla="*/ 1460046 h 1460046"/>
                      <a:gd name="connsiteX1" fmla="*/ 338887 w 515780"/>
                      <a:gd name="connsiteY1" fmla="*/ 1013732 h 1460046"/>
                      <a:gd name="connsiteX2" fmla="*/ 4151 w 515780"/>
                      <a:gd name="connsiteY2" fmla="*/ 511628 h 1460046"/>
                      <a:gd name="connsiteX3" fmla="*/ 398759 w 515780"/>
                      <a:gd name="connsiteY3" fmla="*/ 198664 h 1460046"/>
                      <a:gd name="connsiteX4" fmla="*/ 515780 w 515780"/>
                      <a:gd name="connsiteY4" fmla="*/ 0 h 1460046"/>
                      <a:gd name="connsiteX0" fmla="*/ 346798 w 515527"/>
                      <a:gd name="connsiteY0" fmla="*/ 1460046 h 1460046"/>
                      <a:gd name="connsiteX1" fmla="*/ 338634 w 515527"/>
                      <a:gd name="connsiteY1" fmla="*/ 1013732 h 1460046"/>
                      <a:gd name="connsiteX2" fmla="*/ 3898 w 515527"/>
                      <a:gd name="connsiteY2" fmla="*/ 511628 h 1460046"/>
                      <a:gd name="connsiteX3" fmla="*/ 398506 w 515527"/>
                      <a:gd name="connsiteY3" fmla="*/ 198664 h 1460046"/>
                      <a:gd name="connsiteX4" fmla="*/ 515527 w 515527"/>
                      <a:gd name="connsiteY4" fmla="*/ 0 h 1460046"/>
                      <a:gd name="connsiteX0" fmla="*/ 346798 w 515527"/>
                      <a:gd name="connsiteY0" fmla="*/ 1460046 h 1460046"/>
                      <a:gd name="connsiteX1" fmla="*/ 338634 w 515527"/>
                      <a:gd name="connsiteY1" fmla="*/ 1013732 h 1460046"/>
                      <a:gd name="connsiteX2" fmla="*/ 3898 w 515527"/>
                      <a:gd name="connsiteY2" fmla="*/ 511628 h 1460046"/>
                      <a:gd name="connsiteX3" fmla="*/ 398506 w 515527"/>
                      <a:gd name="connsiteY3" fmla="*/ 198664 h 1460046"/>
                      <a:gd name="connsiteX4" fmla="*/ 515527 w 515527"/>
                      <a:gd name="connsiteY4" fmla="*/ 0 h 1460046"/>
                      <a:gd name="connsiteX0" fmla="*/ 346798 w 515527"/>
                      <a:gd name="connsiteY0" fmla="*/ 1460046 h 1460046"/>
                      <a:gd name="connsiteX1" fmla="*/ 338634 w 515527"/>
                      <a:gd name="connsiteY1" fmla="*/ 1013732 h 1460046"/>
                      <a:gd name="connsiteX2" fmla="*/ 3898 w 515527"/>
                      <a:gd name="connsiteY2" fmla="*/ 511628 h 1460046"/>
                      <a:gd name="connsiteX3" fmla="*/ 398506 w 515527"/>
                      <a:gd name="connsiteY3" fmla="*/ 198664 h 1460046"/>
                      <a:gd name="connsiteX4" fmla="*/ 515527 w 515527"/>
                      <a:gd name="connsiteY4" fmla="*/ 0 h 1460046"/>
                      <a:gd name="connsiteX0" fmla="*/ 345969 w 514698"/>
                      <a:gd name="connsiteY0" fmla="*/ 1460046 h 1460046"/>
                      <a:gd name="connsiteX1" fmla="*/ 337805 w 514698"/>
                      <a:gd name="connsiteY1" fmla="*/ 1013732 h 1460046"/>
                      <a:gd name="connsiteX2" fmla="*/ 3069 w 514698"/>
                      <a:gd name="connsiteY2" fmla="*/ 511628 h 1460046"/>
                      <a:gd name="connsiteX3" fmla="*/ 397677 w 514698"/>
                      <a:gd name="connsiteY3" fmla="*/ 198664 h 1460046"/>
                      <a:gd name="connsiteX4" fmla="*/ 514698 w 514698"/>
                      <a:gd name="connsiteY4" fmla="*/ 0 h 1460046"/>
                      <a:gd name="connsiteX0" fmla="*/ 345969 w 514698"/>
                      <a:gd name="connsiteY0" fmla="*/ 1460046 h 1460046"/>
                      <a:gd name="connsiteX1" fmla="*/ 337805 w 514698"/>
                      <a:gd name="connsiteY1" fmla="*/ 1013732 h 1460046"/>
                      <a:gd name="connsiteX2" fmla="*/ 3069 w 514698"/>
                      <a:gd name="connsiteY2" fmla="*/ 511628 h 1460046"/>
                      <a:gd name="connsiteX3" fmla="*/ 397677 w 514698"/>
                      <a:gd name="connsiteY3" fmla="*/ 198664 h 1460046"/>
                      <a:gd name="connsiteX4" fmla="*/ 514698 w 514698"/>
                      <a:gd name="connsiteY4" fmla="*/ 0 h 14600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14698" h="1460046">
                        <a:moveTo>
                          <a:pt x="345969" y="1460046"/>
                        </a:moveTo>
                        <a:cubicBezTo>
                          <a:pt x="343247" y="1279185"/>
                          <a:pt x="359576" y="1110571"/>
                          <a:pt x="337805" y="1013732"/>
                        </a:cubicBezTo>
                        <a:cubicBezTo>
                          <a:pt x="301287" y="851299"/>
                          <a:pt x="-35485" y="768576"/>
                          <a:pt x="3069" y="511628"/>
                        </a:cubicBezTo>
                        <a:cubicBezTo>
                          <a:pt x="41623" y="254680"/>
                          <a:pt x="312406" y="245835"/>
                          <a:pt x="397677" y="198664"/>
                        </a:cubicBezTo>
                        <a:cubicBezTo>
                          <a:pt x="482948" y="151493"/>
                          <a:pt x="507712" y="62166"/>
                          <a:pt x="514698" y="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0" name="Freeform: Shape 936">
                    <a:extLst>
                      <a:ext uri="{FF2B5EF4-FFF2-40B4-BE49-F238E27FC236}">
                        <a16:creationId xmlns:a16="http://schemas.microsoft.com/office/drawing/2014/main" id="{8BAB20D3-D675-41B6-88F3-520C44D0D802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4475931" y="4041179"/>
                    <a:ext cx="1233358" cy="351610"/>
                  </a:xfrm>
                  <a:custGeom>
                    <a:avLst/>
                    <a:gdLst>
                      <a:gd name="connsiteX0" fmla="*/ 640896 w 640896"/>
                      <a:gd name="connsiteY0" fmla="*/ 0 h 180184"/>
                      <a:gd name="connsiteX1" fmla="*/ 336096 w 640896"/>
                      <a:gd name="connsiteY1" fmla="*/ 176892 h 180184"/>
                      <a:gd name="connsiteX2" fmla="*/ 0 w 640896"/>
                      <a:gd name="connsiteY2" fmla="*/ 122464 h 180184"/>
                      <a:gd name="connsiteX0" fmla="*/ 640896 w 640896"/>
                      <a:gd name="connsiteY0" fmla="*/ 0 h 181666"/>
                      <a:gd name="connsiteX1" fmla="*/ 336096 w 640896"/>
                      <a:gd name="connsiteY1" fmla="*/ 176892 h 181666"/>
                      <a:gd name="connsiteX2" fmla="*/ 0 w 640896"/>
                      <a:gd name="connsiteY2" fmla="*/ 122464 h 181666"/>
                      <a:gd name="connsiteX0" fmla="*/ 640896 w 640896"/>
                      <a:gd name="connsiteY0" fmla="*/ 0 h 122464"/>
                      <a:gd name="connsiteX1" fmla="*/ 0 w 640896"/>
                      <a:gd name="connsiteY1" fmla="*/ 122464 h 122464"/>
                      <a:gd name="connsiteX0" fmla="*/ 640896 w 640896"/>
                      <a:gd name="connsiteY0" fmla="*/ 0 h 150251"/>
                      <a:gd name="connsiteX1" fmla="*/ 0 w 640896"/>
                      <a:gd name="connsiteY1" fmla="*/ 122464 h 150251"/>
                      <a:gd name="connsiteX0" fmla="*/ 640896 w 640896"/>
                      <a:gd name="connsiteY0" fmla="*/ 0 h 179415"/>
                      <a:gd name="connsiteX1" fmla="*/ 0 w 640896"/>
                      <a:gd name="connsiteY1" fmla="*/ 122464 h 179415"/>
                      <a:gd name="connsiteX0" fmla="*/ 625928 w 625928"/>
                      <a:gd name="connsiteY0" fmla="*/ 0 h 176687"/>
                      <a:gd name="connsiteX1" fmla="*/ 0 w 625928"/>
                      <a:gd name="connsiteY1" fmla="*/ 118381 h 176687"/>
                      <a:gd name="connsiteX0" fmla="*/ 619774 w 619774"/>
                      <a:gd name="connsiteY0" fmla="*/ 0 h 176687"/>
                      <a:gd name="connsiteX1" fmla="*/ 0 w 619774"/>
                      <a:gd name="connsiteY1" fmla="*/ 118381 h 176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619774" h="176687">
                        <a:moveTo>
                          <a:pt x="619774" y="0"/>
                        </a:moveTo>
                        <a:cubicBezTo>
                          <a:pt x="554460" y="204107"/>
                          <a:pt x="205468" y="213631"/>
                          <a:pt x="0" y="118381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1" name="Freeform: Shape 937">
                    <a:extLst>
                      <a:ext uri="{FF2B5EF4-FFF2-40B4-BE49-F238E27FC236}">
                        <a16:creationId xmlns:a16="http://schemas.microsoft.com/office/drawing/2014/main" id="{3629BF8F-93AB-46CB-9E0B-98A24FBF0CF5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903160" y="4041179"/>
                    <a:ext cx="285801" cy="322233"/>
                  </a:xfrm>
                  <a:custGeom>
                    <a:avLst/>
                    <a:gdLst>
                      <a:gd name="connsiteX0" fmla="*/ 0 w 136071"/>
                      <a:gd name="connsiteY0" fmla="*/ 0 h 171450"/>
                      <a:gd name="connsiteX1" fmla="*/ 108857 w 136071"/>
                      <a:gd name="connsiteY1" fmla="*/ 76200 h 171450"/>
                      <a:gd name="connsiteX2" fmla="*/ 136071 w 136071"/>
                      <a:gd name="connsiteY2" fmla="*/ 171450 h 171450"/>
                      <a:gd name="connsiteX0" fmla="*/ 0 w 136071"/>
                      <a:gd name="connsiteY0" fmla="*/ 0 h 171450"/>
                      <a:gd name="connsiteX1" fmla="*/ 136071 w 136071"/>
                      <a:gd name="connsiteY1" fmla="*/ 171450 h 171450"/>
                      <a:gd name="connsiteX0" fmla="*/ 0 w 136071"/>
                      <a:gd name="connsiteY0" fmla="*/ 0 h 171450"/>
                      <a:gd name="connsiteX1" fmla="*/ 136071 w 136071"/>
                      <a:gd name="connsiteY1" fmla="*/ 171450 h 171450"/>
                      <a:gd name="connsiteX0" fmla="*/ 0 w 136071"/>
                      <a:gd name="connsiteY0" fmla="*/ 0 h 171450"/>
                      <a:gd name="connsiteX1" fmla="*/ 136071 w 136071"/>
                      <a:gd name="connsiteY1" fmla="*/ 171450 h 17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136071" h="171450">
                        <a:moveTo>
                          <a:pt x="0" y="0"/>
                        </a:moveTo>
                        <a:cubicBezTo>
                          <a:pt x="90058" y="31810"/>
                          <a:pt x="113388" y="112852"/>
                          <a:pt x="136071" y="17145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2" name="Freeform: Shape 938">
                    <a:extLst>
                      <a:ext uri="{FF2B5EF4-FFF2-40B4-BE49-F238E27FC236}">
                        <a16:creationId xmlns:a16="http://schemas.microsoft.com/office/drawing/2014/main" id="{93FA97AF-40F5-4DFF-BE51-F84C2D34D40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440120" y="4482556"/>
                    <a:ext cx="289738" cy="446794"/>
                  </a:xfrm>
                  <a:custGeom>
                    <a:avLst/>
                    <a:gdLst>
                      <a:gd name="connsiteX0" fmla="*/ 0 w 145596"/>
                      <a:gd name="connsiteY0" fmla="*/ 0 h 230238"/>
                      <a:gd name="connsiteX1" fmla="*/ 85725 w 145596"/>
                      <a:gd name="connsiteY1" fmla="*/ 201386 h 230238"/>
                      <a:gd name="connsiteX2" fmla="*/ 145596 w 145596"/>
                      <a:gd name="connsiteY2" fmla="*/ 224518 h 230238"/>
                      <a:gd name="connsiteX0" fmla="*/ 0 w 145596"/>
                      <a:gd name="connsiteY0" fmla="*/ 0 h 224518"/>
                      <a:gd name="connsiteX1" fmla="*/ 145596 w 145596"/>
                      <a:gd name="connsiteY1" fmla="*/ 224518 h 224518"/>
                      <a:gd name="connsiteX0" fmla="*/ 0 w 145596"/>
                      <a:gd name="connsiteY0" fmla="*/ 0 h 224518"/>
                      <a:gd name="connsiteX1" fmla="*/ 145596 w 145596"/>
                      <a:gd name="connsiteY1" fmla="*/ 224518 h 224518"/>
                      <a:gd name="connsiteX0" fmla="*/ 0 w 145596"/>
                      <a:gd name="connsiteY0" fmla="*/ 0 h 224518"/>
                      <a:gd name="connsiteX1" fmla="*/ 145596 w 145596"/>
                      <a:gd name="connsiteY1" fmla="*/ 224518 h 2245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145596" h="224518">
                        <a:moveTo>
                          <a:pt x="0" y="0"/>
                        </a:moveTo>
                        <a:cubicBezTo>
                          <a:pt x="12976" y="98771"/>
                          <a:pt x="56722" y="206432"/>
                          <a:pt x="145596" y="224518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3" name="Freeform: Shape 939">
                    <a:extLst>
                      <a:ext uri="{FF2B5EF4-FFF2-40B4-BE49-F238E27FC236}">
                        <a16:creationId xmlns:a16="http://schemas.microsoft.com/office/drawing/2014/main" id="{0E5A4423-E8E2-42AC-99A6-ECB28EA65FF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770503" y="5061350"/>
                    <a:ext cx="452182" cy="87336"/>
                  </a:xfrm>
                  <a:custGeom>
                    <a:avLst/>
                    <a:gdLst>
                      <a:gd name="connsiteX0" fmla="*/ 0 w 229961"/>
                      <a:gd name="connsiteY0" fmla="*/ 46002 h 46002"/>
                      <a:gd name="connsiteX1" fmla="*/ 111579 w 229961"/>
                      <a:gd name="connsiteY1" fmla="*/ 2459 h 46002"/>
                      <a:gd name="connsiteX2" fmla="*/ 229961 w 229961"/>
                      <a:gd name="connsiteY2" fmla="*/ 9262 h 46002"/>
                      <a:gd name="connsiteX0" fmla="*/ 0 w 227226"/>
                      <a:gd name="connsiteY0" fmla="*/ 46002 h 46002"/>
                      <a:gd name="connsiteX1" fmla="*/ 108844 w 227226"/>
                      <a:gd name="connsiteY1" fmla="*/ 2459 h 46002"/>
                      <a:gd name="connsiteX2" fmla="*/ 227226 w 227226"/>
                      <a:gd name="connsiteY2" fmla="*/ 9262 h 46002"/>
                      <a:gd name="connsiteX0" fmla="*/ 0 w 227226"/>
                      <a:gd name="connsiteY0" fmla="*/ 36740 h 36740"/>
                      <a:gd name="connsiteX1" fmla="*/ 227226 w 227226"/>
                      <a:gd name="connsiteY1" fmla="*/ 0 h 36740"/>
                      <a:gd name="connsiteX0" fmla="*/ 0 w 227226"/>
                      <a:gd name="connsiteY0" fmla="*/ 36740 h 36740"/>
                      <a:gd name="connsiteX1" fmla="*/ 227226 w 227226"/>
                      <a:gd name="connsiteY1" fmla="*/ 0 h 36740"/>
                      <a:gd name="connsiteX0" fmla="*/ 0 w 227226"/>
                      <a:gd name="connsiteY0" fmla="*/ 43887 h 43887"/>
                      <a:gd name="connsiteX1" fmla="*/ 227226 w 227226"/>
                      <a:gd name="connsiteY1" fmla="*/ 7147 h 438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27226" h="43887">
                        <a:moveTo>
                          <a:pt x="0" y="43887"/>
                        </a:moveTo>
                        <a:cubicBezTo>
                          <a:pt x="82580" y="4289"/>
                          <a:pt x="148065" y="-10008"/>
                          <a:pt x="227226" y="7147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4" name="Freeform: Shape 940">
                    <a:extLst>
                      <a:ext uri="{FF2B5EF4-FFF2-40B4-BE49-F238E27FC236}">
                        <a16:creationId xmlns:a16="http://schemas.microsoft.com/office/drawing/2014/main" id="{B177B2FD-2DA6-466F-99F0-B7450E4FFE96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3587852" y="5344832"/>
                    <a:ext cx="315308" cy="304679"/>
                  </a:xfrm>
                  <a:custGeom>
                    <a:avLst/>
                    <a:gdLst>
                      <a:gd name="connsiteX0" fmla="*/ 0 w 171450"/>
                      <a:gd name="connsiteY0" fmla="*/ 163285 h 163285"/>
                      <a:gd name="connsiteX1" fmla="*/ 137432 w 171450"/>
                      <a:gd name="connsiteY1" fmla="*/ 59871 h 163285"/>
                      <a:gd name="connsiteX2" fmla="*/ 171450 w 171450"/>
                      <a:gd name="connsiteY2" fmla="*/ 0 h 163285"/>
                      <a:gd name="connsiteX0" fmla="*/ 0 w 155969"/>
                      <a:gd name="connsiteY0" fmla="*/ 151135 h 151135"/>
                      <a:gd name="connsiteX1" fmla="*/ 121951 w 155969"/>
                      <a:gd name="connsiteY1" fmla="*/ 59871 h 151135"/>
                      <a:gd name="connsiteX2" fmla="*/ 155969 w 155969"/>
                      <a:gd name="connsiteY2" fmla="*/ 0 h 151135"/>
                      <a:gd name="connsiteX0" fmla="*/ 0 w 155969"/>
                      <a:gd name="connsiteY0" fmla="*/ 151135 h 151135"/>
                      <a:gd name="connsiteX1" fmla="*/ 155969 w 155969"/>
                      <a:gd name="connsiteY1" fmla="*/ 0 h 151135"/>
                      <a:gd name="connsiteX0" fmla="*/ 0 w 155969"/>
                      <a:gd name="connsiteY0" fmla="*/ 151135 h 151135"/>
                      <a:gd name="connsiteX1" fmla="*/ 155969 w 155969"/>
                      <a:gd name="connsiteY1" fmla="*/ 0 h 151135"/>
                      <a:gd name="connsiteX0" fmla="*/ 0 w 155969"/>
                      <a:gd name="connsiteY0" fmla="*/ 151135 h 151135"/>
                      <a:gd name="connsiteX1" fmla="*/ 155969 w 155969"/>
                      <a:gd name="connsiteY1" fmla="*/ 0 h 151135"/>
                      <a:gd name="connsiteX0" fmla="*/ 0 w 155969"/>
                      <a:gd name="connsiteY0" fmla="*/ 151135 h 151135"/>
                      <a:gd name="connsiteX1" fmla="*/ 155969 w 155969"/>
                      <a:gd name="connsiteY1" fmla="*/ 0 h 1511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155969" h="151135">
                        <a:moveTo>
                          <a:pt x="0" y="151135"/>
                        </a:moveTo>
                        <a:cubicBezTo>
                          <a:pt x="67471" y="118307"/>
                          <a:pt x="120134" y="58477"/>
                          <a:pt x="155969" y="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5" name="Freeform: Shape 941">
                    <a:extLst>
                      <a:ext uri="{FF2B5EF4-FFF2-40B4-BE49-F238E27FC236}">
                        <a16:creationId xmlns:a16="http://schemas.microsoft.com/office/drawing/2014/main" id="{DBC7548A-FAB9-4300-9939-5F4560ACAC6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4642401" y="4363411"/>
                    <a:ext cx="179213" cy="831307"/>
                  </a:xfrm>
                  <a:custGeom>
                    <a:avLst/>
                    <a:gdLst>
                      <a:gd name="connsiteX0" fmla="*/ 0 w 100249"/>
                      <a:gd name="connsiteY0" fmla="*/ 421822 h 421822"/>
                      <a:gd name="connsiteX1" fmla="*/ 99332 w 100249"/>
                      <a:gd name="connsiteY1" fmla="*/ 201386 h 421822"/>
                      <a:gd name="connsiteX2" fmla="*/ 48985 w 100249"/>
                      <a:gd name="connsiteY2" fmla="*/ 0 h 421822"/>
                      <a:gd name="connsiteX0" fmla="*/ 0 w 48985"/>
                      <a:gd name="connsiteY0" fmla="*/ 421822 h 421822"/>
                      <a:gd name="connsiteX1" fmla="*/ 48985 w 48985"/>
                      <a:gd name="connsiteY1" fmla="*/ 0 h 421822"/>
                      <a:gd name="connsiteX0" fmla="*/ 0 w 52272"/>
                      <a:gd name="connsiteY0" fmla="*/ 421822 h 421822"/>
                      <a:gd name="connsiteX1" fmla="*/ 48985 w 52272"/>
                      <a:gd name="connsiteY1" fmla="*/ 0 h 421822"/>
                      <a:gd name="connsiteX0" fmla="*/ 0 w 89757"/>
                      <a:gd name="connsiteY0" fmla="*/ 421822 h 421822"/>
                      <a:gd name="connsiteX1" fmla="*/ 48985 w 89757"/>
                      <a:gd name="connsiteY1" fmla="*/ 0 h 421822"/>
                      <a:gd name="connsiteX0" fmla="*/ 0 w 90056"/>
                      <a:gd name="connsiteY0" fmla="*/ 421822 h 421822"/>
                      <a:gd name="connsiteX1" fmla="*/ 48985 w 90056"/>
                      <a:gd name="connsiteY1" fmla="*/ 0 h 421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90056" h="421822">
                        <a:moveTo>
                          <a:pt x="0" y="421822"/>
                        </a:moveTo>
                        <a:cubicBezTo>
                          <a:pt x="90175" y="294333"/>
                          <a:pt x="123598" y="206200"/>
                          <a:pt x="48985" y="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6" name="Freeform: Shape 942">
                    <a:extLst>
                      <a:ext uri="{FF2B5EF4-FFF2-40B4-BE49-F238E27FC236}">
                        <a16:creationId xmlns:a16="http://schemas.microsoft.com/office/drawing/2014/main" id="{BA84792D-1D49-4D15-969B-2150E476AD3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4785632" y="4875193"/>
                    <a:ext cx="414582" cy="100715"/>
                  </a:xfrm>
                  <a:custGeom>
                    <a:avLst/>
                    <a:gdLst>
                      <a:gd name="connsiteX0" fmla="*/ 213632 w 213632"/>
                      <a:gd name="connsiteY0" fmla="*/ 0 h 55831"/>
                      <a:gd name="connsiteX1" fmla="*/ 84364 w 213632"/>
                      <a:gd name="connsiteY1" fmla="*/ 53067 h 55831"/>
                      <a:gd name="connsiteX2" fmla="*/ 0 w 213632"/>
                      <a:gd name="connsiteY2" fmla="*/ 43542 h 55831"/>
                      <a:gd name="connsiteX0" fmla="*/ 213632 w 213632"/>
                      <a:gd name="connsiteY0" fmla="*/ 0 h 43542"/>
                      <a:gd name="connsiteX1" fmla="*/ 0 w 213632"/>
                      <a:gd name="connsiteY1" fmla="*/ 43542 h 43542"/>
                      <a:gd name="connsiteX0" fmla="*/ 213632 w 213632"/>
                      <a:gd name="connsiteY0" fmla="*/ 0 h 48873"/>
                      <a:gd name="connsiteX1" fmla="*/ 0 w 213632"/>
                      <a:gd name="connsiteY1" fmla="*/ 43542 h 48873"/>
                      <a:gd name="connsiteX0" fmla="*/ 213632 w 213632"/>
                      <a:gd name="connsiteY0" fmla="*/ 0 h 51702"/>
                      <a:gd name="connsiteX1" fmla="*/ 0 w 213632"/>
                      <a:gd name="connsiteY1" fmla="*/ 43542 h 51702"/>
                      <a:gd name="connsiteX0" fmla="*/ 213632 w 213632"/>
                      <a:gd name="connsiteY0" fmla="*/ 0 h 50610"/>
                      <a:gd name="connsiteX1" fmla="*/ 0 w 213632"/>
                      <a:gd name="connsiteY1" fmla="*/ 43542 h 50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213632" h="50610">
                        <a:moveTo>
                          <a:pt x="213632" y="0"/>
                        </a:moveTo>
                        <a:cubicBezTo>
                          <a:pt x="168195" y="32976"/>
                          <a:pt x="91725" y="65268"/>
                          <a:pt x="0" y="43542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7" name="Freeform: Shape 943">
                    <a:extLst>
                      <a:ext uri="{FF2B5EF4-FFF2-40B4-BE49-F238E27FC236}">
                        <a16:creationId xmlns:a16="http://schemas.microsoft.com/office/drawing/2014/main" id="{9811BB00-A8AF-4859-A4CC-0EEF1B60011D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311236" y="4363412"/>
                    <a:ext cx="1001900" cy="308046"/>
                  </a:xfrm>
                  <a:custGeom>
                    <a:avLst/>
                    <a:gdLst>
                      <a:gd name="connsiteX0" fmla="*/ 503464 w 503464"/>
                      <a:gd name="connsiteY0" fmla="*/ 106135 h 154882"/>
                      <a:gd name="connsiteX1" fmla="*/ 216354 w 503464"/>
                      <a:gd name="connsiteY1" fmla="*/ 149678 h 154882"/>
                      <a:gd name="connsiteX2" fmla="*/ 0 w 503464"/>
                      <a:gd name="connsiteY2" fmla="*/ 0 h 154882"/>
                      <a:gd name="connsiteX0" fmla="*/ 503464 w 503464"/>
                      <a:gd name="connsiteY0" fmla="*/ 106135 h 106135"/>
                      <a:gd name="connsiteX1" fmla="*/ 0 w 503464"/>
                      <a:gd name="connsiteY1" fmla="*/ 0 h 106135"/>
                      <a:gd name="connsiteX0" fmla="*/ 503464 w 503464"/>
                      <a:gd name="connsiteY0" fmla="*/ 106135 h 106135"/>
                      <a:gd name="connsiteX1" fmla="*/ 0 w 503464"/>
                      <a:gd name="connsiteY1" fmla="*/ 0 h 106135"/>
                      <a:gd name="connsiteX0" fmla="*/ 503464 w 503464"/>
                      <a:gd name="connsiteY0" fmla="*/ 106135 h 154796"/>
                      <a:gd name="connsiteX1" fmla="*/ 0 w 503464"/>
                      <a:gd name="connsiteY1" fmla="*/ 0 h 1547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503464" h="154796">
                        <a:moveTo>
                          <a:pt x="503464" y="106135"/>
                        </a:moveTo>
                        <a:cubicBezTo>
                          <a:pt x="387609" y="195203"/>
                          <a:pt x="72093" y="163243"/>
                          <a:pt x="0" y="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  <p:sp>
                <p:nvSpPr>
                  <p:cNvPr id="128" name="Freeform: Shape 944">
                    <a:extLst>
                      <a:ext uri="{FF2B5EF4-FFF2-40B4-BE49-F238E27FC236}">
                        <a16:creationId xmlns:a16="http://schemas.microsoft.com/office/drawing/2014/main" id="{71C101D3-6B05-4504-9334-3B4EBFF439D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863318" y="4671458"/>
                    <a:ext cx="349629" cy="604494"/>
                  </a:xfrm>
                  <a:custGeom>
                    <a:avLst/>
                    <a:gdLst>
                      <a:gd name="connsiteX0" fmla="*/ 187779 w 187779"/>
                      <a:gd name="connsiteY0" fmla="*/ 318407 h 318407"/>
                      <a:gd name="connsiteX1" fmla="*/ 99333 w 187779"/>
                      <a:gd name="connsiteY1" fmla="*/ 110218 h 318407"/>
                      <a:gd name="connsiteX2" fmla="*/ 0 w 187779"/>
                      <a:gd name="connsiteY2" fmla="*/ 0 h 318407"/>
                      <a:gd name="connsiteX0" fmla="*/ 187779 w 187779"/>
                      <a:gd name="connsiteY0" fmla="*/ 318407 h 318407"/>
                      <a:gd name="connsiteX1" fmla="*/ 0 w 187779"/>
                      <a:gd name="connsiteY1" fmla="*/ 0 h 318407"/>
                      <a:gd name="connsiteX0" fmla="*/ 187779 w 187779"/>
                      <a:gd name="connsiteY0" fmla="*/ 318407 h 318407"/>
                      <a:gd name="connsiteX1" fmla="*/ 0 w 187779"/>
                      <a:gd name="connsiteY1" fmla="*/ 0 h 318407"/>
                      <a:gd name="connsiteX0" fmla="*/ 187779 w 187779"/>
                      <a:gd name="connsiteY0" fmla="*/ 318407 h 318407"/>
                      <a:gd name="connsiteX1" fmla="*/ 0 w 187779"/>
                      <a:gd name="connsiteY1" fmla="*/ 0 h 318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187779" h="318407">
                        <a:moveTo>
                          <a:pt x="187779" y="318407"/>
                        </a:moveTo>
                        <a:cubicBezTo>
                          <a:pt x="179997" y="236640"/>
                          <a:pt x="132751" y="105419"/>
                          <a:pt x="0" y="0"/>
                        </a:cubicBezTo>
                      </a:path>
                    </a:pathLst>
                  </a:custGeom>
                  <a:noFill/>
                  <a:ln w="12700" cap="rnd" cmpd="sng" algn="ctr">
                    <a:solidFill>
                      <a:schemeClr val="tx2"/>
                    </a:solidFill>
                    <a:prstDash val="solid"/>
                    <a:headEnd type="none" w="med" len="med"/>
                    <a:tailEnd type="none" w="med" len="med"/>
                  </a:ln>
                  <a:effectLst/>
                </p:spPr>
                <p:txBody>
                  <a:bodyPr rtlCol="0" anchor="ctr"/>
                  <a:lstStyle/>
                  <a:p>
                    <a:pPr algn="ctr" defTabSz="896386">
                      <a:defRPr/>
                    </a:pPr>
                    <a:endParaRPr lang="en-US" sz="1765" kern="0">
                      <a:solidFill>
                        <a:srgbClr val="FFFFFF"/>
                      </a:solidFill>
                      <a:latin typeface="Segoe UI"/>
                    </a:endParaRPr>
                  </a:p>
                </p:txBody>
              </p:sp>
            </p:grpSp>
          </p:grp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398550EE-58C5-475B-9366-5696A7B2E8A0}"/>
                  </a:ext>
                </a:extLst>
              </p:cNvPr>
              <p:cNvGrpSpPr/>
              <p:nvPr/>
            </p:nvGrpSpPr>
            <p:grpSpPr>
              <a:xfrm>
                <a:off x="1826397" y="3179833"/>
                <a:ext cx="764471" cy="606801"/>
                <a:chOff x="4223626" y="2353385"/>
                <a:chExt cx="1173971" cy="931848"/>
              </a:xfrm>
            </p:grpSpPr>
            <p:grpSp>
              <p:nvGrpSpPr>
                <p:cNvPr id="130" name="Group 129">
                  <a:extLst>
                    <a:ext uri="{FF2B5EF4-FFF2-40B4-BE49-F238E27FC236}">
                      <a16:creationId xmlns:a16="http://schemas.microsoft.com/office/drawing/2014/main" id="{C1ED8025-2371-4DE7-83C8-F154E9CF56FC}"/>
                    </a:ext>
                  </a:extLst>
                </p:cNvPr>
                <p:cNvGrpSpPr/>
                <p:nvPr/>
              </p:nvGrpSpPr>
              <p:grpSpPr>
                <a:xfrm>
                  <a:off x="4273550" y="2402418"/>
                  <a:ext cx="1079500" cy="840315"/>
                  <a:chOff x="4273550" y="2402418"/>
                  <a:chExt cx="1079500" cy="840315"/>
                </a:xfrm>
              </p:grpSpPr>
              <p:cxnSp>
                <p:nvCxnSpPr>
                  <p:cNvPr id="139" name="Straight Connector 138">
                    <a:extLst>
                      <a:ext uri="{FF2B5EF4-FFF2-40B4-BE49-F238E27FC236}">
                        <a16:creationId xmlns:a16="http://schemas.microsoft.com/office/drawing/2014/main" id="{DECF136F-693D-46DE-9723-DECECA9AA1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997450" y="2413000"/>
                    <a:ext cx="355600" cy="23283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0" name="Straight Connector 139">
                    <a:extLst>
                      <a:ext uri="{FF2B5EF4-FFF2-40B4-BE49-F238E27FC236}">
                        <a16:creationId xmlns:a16="http://schemas.microsoft.com/office/drawing/2014/main" id="{EBC41110-E004-42A9-B8D0-573A774103A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997450" y="2413000"/>
                    <a:ext cx="296333" cy="72178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1" name="Straight Connector 140">
                    <a:extLst>
                      <a:ext uri="{FF2B5EF4-FFF2-40B4-BE49-F238E27FC236}">
                        <a16:creationId xmlns:a16="http://schemas.microsoft.com/office/drawing/2014/main" id="{09206B78-3035-4784-82F1-43FC922563B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762500" y="3143250"/>
                    <a:ext cx="520700" cy="8678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2" name="Straight Connector 141">
                    <a:extLst>
                      <a:ext uri="{FF2B5EF4-FFF2-40B4-BE49-F238E27FC236}">
                        <a16:creationId xmlns:a16="http://schemas.microsoft.com/office/drawing/2014/main" id="{139012D2-29C2-4AF3-B084-E6065CCECE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5039783" y="2641600"/>
                    <a:ext cx="300567" cy="241300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3" name="Straight Connector 142">
                    <a:extLst>
                      <a:ext uri="{FF2B5EF4-FFF2-40B4-BE49-F238E27FC236}">
                        <a16:creationId xmlns:a16="http://schemas.microsoft.com/office/drawing/2014/main" id="{8F45E352-67F0-4415-934C-7E7FB6ACEC3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413250" y="2413001"/>
                    <a:ext cx="571500" cy="126999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4" name="Straight Connector 143">
                    <a:extLst>
                      <a:ext uri="{FF2B5EF4-FFF2-40B4-BE49-F238E27FC236}">
                        <a16:creationId xmlns:a16="http://schemas.microsoft.com/office/drawing/2014/main" id="{F1C7B16A-C721-4661-B87C-2A2BF6B1519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703233" y="2450099"/>
                    <a:ext cx="251425" cy="248651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5" name="Straight Connector 144">
                    <a:extLst>
                      <a:ext uri="{FF2B5EF4-FFF2-40B4-BE49-F238E27FC236}">
                        <a16:creationId xmlns:a16="http://schemas.microsoft.com/office/drawing/2014/main" id="{77EFB8EE-9676-45EC-8354-08F2EF9BF0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762500" y="2402418"/>
                    <a:ext cx="232833" cy="821265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6" name="Straight Connector 145">
                    <a:extLst>
                      <a:ext uri="{FF2B5EF4-FFF2-40B4-BE49-F238E27FC236}">
                        <a16:creationId xmlns:a16="http://schemas.microsoft.com/office/drawing/2014/main" id="{26545596-D48C-477C-B9A6-B563F110720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273550" y="2984500"/>
                    <a:ext cx="495300" cy="25188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7" name="Straight Connector 146">
                    <a:extLst>
                      <a:ext uri="{FF2B5EF4-FFF2-40B4-BE49-F238E27FC236}">
                        <a16:creationId xmlns:a16="http://schemas.microsoft.com/office/drawing/2014/main" id="{3B3965A5-2268-462C-AAC2-8C532CF9499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17483" y="2537884"/>
                    <a:ext cx="647700" cy="338666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8" name="Straight Connector 147">
                    <a:extLst>
                      <a:ext uri="{FF2B5EF4-FFF2-40B4-BE49-F238E27FC236}">
                        <a16:creationId xmlns:a16="http://schemas.microsoft.com/office/drawing/2014/main" id="{76625647-74C3-483E-B553-3BD23EE3C39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277783" y="2874433"/>
                    <a:ext cx="770467" cy="107950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49" name="Straight Connector 148">
                    <a:extLst>
                      <a:ext uri="{FF2B5EF4-FFF2-40B4-BE49-F238E27FC236}">
                        <a16:creationId xmlns:a16="http://schemas.microsoft.com/office/drawing/2014/main" id="{09044013-54C9-4EE3-8E08-C44346EFE6B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413250" y="2531533"/>
                    <a:ext cx="353483" cy="698500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50" name="Straight Connector 149">
                    <a:extLst>
                      <a:ext uri="{FF2B5EF4-FFF2-40B4-BE49-F238E27FC236}">
                        <a16:creationId xmlns:a16="http://schemas.microsoft.com/office/drawing/2014/main" id="{489AB49B-AC85-46CB-9BDF-911217A1F0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4715933" y="2698750"/>
                    <a:ext cx="50800" cy="54398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51" name="Straight Connector 150">
                    <a:extLst>
                      <a:ext uri="{FF2B5EF4-FFF2-40B4-BE49-F238E27FC236}">
                        <a16:creationId xmlns:a16="http://schemas.microsoft.com/office/drawing/2014/main" id="{7CDF5EC2-9B50-48AC-8CFF-3BA8569B91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 flipV="1">
                    <a:off x="5052483" y="2899834"/>
                    <a:ext cx="234950" cy="218016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  <p:cxnSp>
                <p:nvCxnSpPr>
                  <p:cNvPr id="152" name="Straight Connector 151">
                    <a:extLst>
                      <a:ext uri="{FF2B5EF4-FFF2-40B4-BE49-F238E27FC236}">
                        <a16:creationId xmlns:a16="http://schemas.microsoft.com/office/drawing/2014/main" id="{086DF099-9E6D-45F2-B1AC-8D4457B315C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762500" y="2876550"/>
                    <a:ext cx="292101" cy="340783"/>
                  </a:xfrm>
                  <a:prstGeom prst="line">
                    <a:avLst/>
                  </a:prstGeom>
                  <a:noFill/>
                  <a:ln w="12700" cap="rnd">
                    <a:solidFill>
                      <a:schemeClr val="tx2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cxnSp>
            </p:grpSp>
            <p:sp useBgFill="1">
              <p:nvSpPr>
                <p:cNvPr id="131" name="Oval 19">
                  <a:extLst>
                    <a:ext uri="{FF2B5EF4-FFF2-40B4-BE49-F238E27FC236}">
                      <a16:creationId xmlns:a16="http://schemas.microsoft.com/office/drawing/2014/main" id="{98B32F2A-2956-494C-BA2B-0B953A533129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38065" y="2353385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2" name="Oval 19">
                  <a:extLst>
                    <a:ext uri="{FF2B5EF4-FFF2-40B4-BE49-F238E27FC236}">
                      <a16:creationId xmlns:a16="http://schemas.microsoft.com/office/drawing/2014/main" id="{6283AD0F-AEE6-4B7D-8F27-D9C50E91CFB3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84290" y="2582712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3" name="Oval 19">
                  <a:extLst>
                    <a:ext uri="{FF2B5EF4-FFF2-40B4-BE49-F238E27FC236}">
                      <a16:creationId xmlns:a16="http://schemas.microsoft.com/office/drawing/2014/main" id="{418B66E4-8AF5-4FB7-A6E3-42FB954005B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992571" y="2824202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4" name="Oval 19">
                  <a:extLst>
                    <a:ext uri="{FF2B5EF4-FFF2-40B4-BE49-F238E27FC236}">
                      <a16:creationId xmlns:a16="http://schemas.microsoft.com/office/drawing/2014/main" id="{6EF27885-61FA-4C1A-8E94-257E7DEF401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227637" y="3071688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5" name="Oval 19">
                  <a:extLst>
                    <a:ext uri="{FF2B5EF4-FFF2-40B4-BE49-F238E27FC236}">
                      <a16:creationId xmlns:a16="http://schemas.microsoft.com/office/drawing/2014/main" id="{1C404463-BFC6-469A-9A78-1D3B65A0D0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703544" y="3171926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6" name="Oval 19">
                  <a:extLst>
                    <a:ext uri="{FF2B5EF4-FFF2-40B4-BE49-F238E27FC236}">
                      <a16:creationId xmlns:a16="http://schemas.microsoft.com/office/drawing/2014/main" id="{116CDCBA-2113-4B1B-B931-C3123FC21A2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223626" y="2924064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7" name="Oval 19">
                  <a:extLst>
                    <a:ext uri="{FF2B5EF4-FFF2-40B4-BE49-F238E27FC236}">
                      <a16:creationId xmlns:a16="http://schemas.microsoft.com/office/drawing/2014/main" id="{4B3B48D0-4EB6-4702-BEE9-D05FE0A5255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655543" y="2638231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  <p:sp useBgFill="1">
              <p:nvSpPr>
                <p:cNvPr id="138" name="Oval 19">
                  <a:extLst>
                    <a:ext uri="{FF2B5EF4-FFF2-40B4-BE49-F238E27FC236}">
                      <a16:creationId xmlns:a16="http://schemas.microsoft.com/office/drawing/2014/main" id="{D975F671-6AF6-404E-A13A-06C36978D96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363387" y="2482918"/>
                  <a:ext cx="113307" cy="113307"/>
                </a:xfrm>
                <a:prstGeom prst="ellipse">
                  <a:avLst/>
                </a:prstGeom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9642" tIns="44821" rIns="89642" bIns="44821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914367"/>
                  <a:endParaRPr lang="en-US" sz="1961" dirty="0">
                    <a:gradFill>
                      <a:gsLst>
                        <a:gs pos="0">
                          <a:prstClr val="black"/>
                        </a:gs>
                        <a:gs pos="100000">
                          <a:prstClr val="black"/>
                        </a:gs>
                      </a:gsLst>
                      <a:lin ang="5400000" scaled="1"/>
                    </a:gradFill>
                    <a:latin typeface="Segoe UI"/>
                  </a:endParaRPr>
                </a:p>
              </p:txBody>
            </p:sp>
          </p:grpSp>
        </p:grpSp>
      </p:grpSp>
      <p:grpSp>
        <p:nvGrpSpPr>
          <p:cNvPr id="280" name="Group 279">
            <a:extLst>
              <a:ext uri="{FF2B5EF4-FFF2-40B4-BE49-F238E27FC236}">
                <a16:creationId xmlns:a16="http://schemas.microsoft.com/office/drawing/2014/main" id="{DBA38EA2-A2F2-4E7B-B255-961B6B1DA799}"/>
              </a:ext>
            </a:extLst>
          </p:cNvPr>
          <p:cNvGrpSpPr/>
          <p:nvPr/>
        </p:nvGrpSpPr>
        <p:grpSpPr>
          <a:xfrm>
            <a:off x="5597644" y="1302784"/>
            <a:ext cx="1577673" cy="2749591"/>
            <a:chOff x="5761354" y="2457539"/>
            <a:chExt cx="1609309" cy="2804726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0E7FAD95-104D-4DEC-A86A-F36C73BACFA1}"/>
                </a:ext>
              </a:extLst>
            </p:cNvPr>
            <p:cNvSpPr txBox="1"/>
            <p:nvPr/>
          </p:nvSpPr>
          <p:spPr>
            <a:xfrm>
              <a:off x="5772744" y="2463820"/>
              <a:ext cx="1597919" cy="55028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</a:pPr>
              <a:r>
                <a:rPr lang="en-US" sz="1372" dirty="0">
                  <a:gradFill>
                    <a:gsLst>
                      <a:gs pos="2917">
                        <a:prstClr val="black"/>
                      </a:gs>
                      <a:gs pos="30000">
                        <a:prstClr val="black"/>
                      </a:gs>
                    </a:gsLst>
                    <a:lin ang="5400000" scaled="0"/>
                  </a:gradFill>
                  <a:latin typeface="Segoe UI Semibold"/>
                </a:rPr>
                <a:t>pipelines</a:t>
              </a:r>
            </a:p>
          </p:txBody>
        </p: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D7B3C6ED-23D6-4C8B-9EA8-0154B6174B55}"/>
                </a:ext>
              </a:extLst>
            </p:cNvPr>
            <p:cNvGrpSpPr/>
            <p:nvPr/>
          </p:nvGrpSpPr>
          <p:grpSpPr>
            <a:xfrm>
              <a:off x="5761354" y="2457539"/>
              <a:ext cx="1599571" cy="2804726"/>
              <a:chOff x="3208859" y="4070542"/>
              <a:chExt cx="1458309" cy="2411828"/>
            </a:xfrm>
          </p:grpSpPr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D7E27CF5-4175-4508-9FA1-C4819E3A18BA}"/>
                  </a:ext>
                </a:extLst>
              </p:cNvPr>
              <p:cNvSpPr/>
              <p:nvPr/>
            </p:nvSpPr>
            <p:spPr bwMode="auto">
              <a:xfrm>
                <a:off x="3208859" y="4070542"/>
                <a:ext cx="1456803" cy="2411828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353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0FD65F42-2853-4B2A-935A-2DA3680A37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08859" y="4541668"/>
                <a:ext cx="1458309" cy="0"/>
              </a:xfrm>
              <a:prstGeom prst="line">
                <a:avLst/>
              </a:prstGeom>
              <a:ln w="12700">
                <a:solidFill>
                  <a:schemeClr val="tx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4" name="Group 153">
              <a:extLst>
                <a:ext uri="{FF2B5EF4-FFF2-40B4-BE49-F238E27FC236}">
                  <a16:creationId xmlns:a16="http://schemas.microsoft.com/office/drawing/2014/main" id="{309C420D-11C2-476C-ACBA-9DE2341111F3}"/>
                </a:ext>
              </a:extLst>
            </p:cNvPr>
            <p:cNvGrpSpPr/>
            <p:nvPr/>
          </p:nvGrpSpPr>
          <p:grpSpPr>
            <a:xfrm rot="16200000">
              <a:off x="5954942" y="3927503"/>
              <a:ext cx="1233524" cy="911785"/>
              <a:chOff x="3863969" y="5013705"/>
              <a:chExt cx="909508" cy="505347"/>
            </a:xfrm>
          </p:grpSpPr>
          <p:sp>
            <p:nvSpPr>
              <p:cNvPr id="155" name="Cylinder 828">
                <a:extLst>
                  <a:ext uri="{FF2B5EF4-FFF2-40B4-BE49-F238E27FC236}">
                    <a16:creationId xmlns:a16="http://schemas.microsoft.com/office/drawing/2014/main" id="{692D54D6-9563-4F2A-8EF4-ACDE5FBC049F}"/>
                  </a:ext>
                </a:extLst>
              </p:cNvPr>
              <p:cNvSpPr/>
              <p:nvPr/>
            </p:nvSpPr>
            <p:spPr bwMode="auto">
              <a:xfrm rot="5400000">
                <a:off x="3732837" y="5144837"/>
                <a:ext cx="505346" cy="243081"/>
              </a:xfrm>
              <a:prstGeom prst="can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3428" rIns="0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1765" dirty="0">
                  <a:solidFill>
                    <a:srgbClr val="0078D4"/>
                  </a:solidFill>
                  <a:latin typeface="Segoe UI Semibold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56" name="Cylinder 828">
                <a:extLst>
                  <a:ext uri="{FF2B5EF4-FFF2-40B4-BE49-F238E27FC236}">
                    <a16:creationId xmlns:a16="http://schemas.microsoft.com/office/drawing/2014/main" id="{404CC736-C870-44FC-B064-B22B4EA36B05}"/>
                  </a:ext>
                </a:extLst>
              </p:cNvPr>
              <p:cNvSpPr/>
              <p:nvPr/>
            </p:nvSpPr>
            <p:spPr bwMode="auto">
              <a:xfrm rot="5400000">
                <a:off x="4110202" y="4958596"/>
                <a:ext cx="430050" cy="615564"/>
              </a:xfrm>
              <a:prstGeom prst="can">
                <a:avLst>
                  <a:gd name="adj" fmla="val 17907"/>
                </a:avLst>
              </a:prstGeom>
              <a:solidFill>
                <a:schemeClr val="bg1"/>
              </a:solidFill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3428" rIns="0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1765" dirty="0">
                  <a:solidFill>
                    <a:srgbClr val="0078D4"/>
                  </a:solidFill>
                  <a:latin typeface="Segoe UI Semibold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157" name="Cylinder 828">
                <a:extLst>
                  <a:ext uri="{FF2B5EF4-FFF2-40B4-BE49-F238E27FC236}">
                    <a16:creationId xmlns:a16="http://schemas.microsoft.com/office/drawing/2014/main" id="{CC3B40B5-2BE6-48A6-9A93-EC073419C0EE}"/>
                  </a:ext>
                </a:extLst>
              </p:cNvPr>
              <p:cNvSpPr/>
              <p:nvPr/>
            </p:nvSpPr>
            <p:spPr bwMode="auto">
              <a:xfrm rot="5400000">
                <a:off x="4399264" y="5144838"/>
                <a:ext cx="505346" cy="243081"/>
              </a:xfrm>
              <a:prstGeom prst="can">
                <a:avLst>
                  <a:gd name="adj" fmla="val 50000"/>
                </a:avLst>
              </a:prstGeom>
              <a:solidFill>
                <a:schemeClr val="bg1"/>
              </a:solidFill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143428" rIns="0" bIns="143428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1765" dirty="0">
                  <a:solidFill>
                    <a:srgbClr val="0078D4"/>
                  </a:solidFill>
                  <a:latin typeface="Segoe UI Semibold"/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158" name="Group 20">
              <a:extLst>
                <a:ext uri="{FF2B5EF4-FFF2-40B4-BE49-F238E27FC236}">
                  <a16:creationId xmlns:a16="http://schemas.microsoft.com/office/drawing/2014/main" id="{B905EE4C-5620-496A-A0AB-08374E607BA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352732" y="3464312"/>
              <a:ext cx="479602" cy="419822"/>
              <a:chOff x="3764" y="3313"/>
              <a:chExt cx="353" cy="309"/>
            </a:xfrm>
          </p:grpSpPr>
          <p:sp>
            <p:nvSpPr>
              <p:cNvPr id="159" name="Freeform 21">
                <a:extLst>
                  <a:ext uri="{FF2B5EF4-FFF2-40B4-BE49-F238E27FC236}">
                    <a16:creationId xmlns:a16="http://schemas.microsoft.com/office/drawing/2014/main" id="{87E8DC1C-13C8-4661-AEAE-D78A878F46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4" y="3313"/>
                <a:ext cx="0" cy="71"/>
              </a:xfrm>
              <a:custGeom>
                <a:avLst/>
                <a:gdLst>
                  <a:gd name="T0" fmla="*/ 0 h 51"/>
                  <a:gd name="T1" fmla="*/ 51 h 5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1">
                    <a:moveTo>
                      <a:pt x="0" y="0"/>
                    </a:moveTo>
                    <a:cubicBezTo>
                      <a:pt x="0" y="51"/>
                      <a:pt x="0" y="51"/>
                      <a:pt x="0" y="51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0" name="Freeform 22">
                <a:extLst>
                  <a:ext uri="{FF2B5EF4-FFF2-40B4-BE49-F238E27FC236}">
                    <a16:creationId xmlns:a16="http://schemas.microsoft.com/office/drawing/2014/main" id="{0E901512-1AB8-4975-947B-FB5A4DAA2B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7" y="3313"/>
                <a:ext cx="0" cy="71"/>
              </a:xfrm>
              <a:custGeom>
                <a:avLst/>
                <a:gdLst>
                  <a:gd name="T0" fmla="*/ 0 h 51"/>
                  <a:gd name="T1" fmla="*/ 51 h 5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1">
                    <a:moveTo>
                      <a:pt x="0" y="0"/>
                    </a:moveTo>
                    <a:cubicBezTo>
                      <a:pt x="0" y="51"/>
                      <a:pt x="0" y="51"/>
                      <a:pt x="0" y="51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1" name="Freeform 23">
                <a:extLst>
                  <a:ext uri="{FF2B5EF4-FFF2-40B4-BE49-F238E27FC236}">
                    <a16:creationId xmlns:a16="http://schemas.microsoft.com/office/drawing/2014/main" id="{E2897025-3D68-4B8B-9A92-E10568E963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8" y="3313"/>
                <a:ext cx="0" cy="71"/>
              </a:xfrm>
              <a:custGeom>
                <a:avLst/>
                <a:gdLst>
                  <a:gd name="T0" fmla="*/ 0 h 51"/>
                  <a:gd name="T1" fmla="*/ 51 h 5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1">
                    <a:moveTo>
                      <a:pt x="0" y="0"/>
                    </a:moveTo>
                    <a:cubicBezTo>
                      <a:pt x="0" y="51"/>
                      <a:pt x="0" y="51"/>
                      <a:pt x="0" y="51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2" name="Freeform 24">
                <a:extLst>
                  <a:ext uri="{FF2B5EF4-FFF2-40B4-BE49-F238E27FC236}">
                    <a16:creationId xmlns:a16="http://schemas.microsoft.com/office/drawing/2014/main" id="{F01F5F08-0371-48FA-8F4F-834ED7A6A3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7" y="3313"/>
                <a:ext cx="47" cy="72"/>
              </a:xfrm>
              <a:custGeom>
                <a:avLst/>
                <a:gdLst>
                  <a:gd name="T0" fmla="*/ 34 w 34"/>
                  <a:gd name="T1" fmla="*/ 35 h 52"/>
                  <a:gd name="T2" fmla="*/ 34 w 34"/>
                  <a:gd name="T3" fmla="*/ 16 h 52"/>
                  <a:gd name="T4" fmla="*/ 17 w 34"/>
                  <a:gd name="T5" fmla="*/ 0 h 52"/>
                  <a:gd name="T6" fmla="*/ 17 w 34"/>
                  <a:gd name="T7" fmla="*/ 0 h 52"/>
                  <a:gd name="T8" fmla="*/ 0 w 34"/>
                  <a:gd name="T9" fmla="*/ 16 h 52"/>
                  <a:gd name="T10" fmla="*/ 0 w 34"/>
                  <a:gd name="T11" fmla="*/ 35 h 52"/>
                  <a:gd name="T12" fmla="*/ 17 w 34"/>
                  <a:gd name="T13" fmla="*/ 52 h 52"/>
                  <a:gd name="T14" fmla="*/ 17 w 34"/>
                  <a:gd name="T15" fmla="*/ 52 h 52"/>
                  <a:gd name="T16" fmla="*/ 34 w 34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52">
                    <a:moveTo>
                      <a:pt x="34" y="35"/>
                    </a:move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6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26" y="52"/>
                      <a:pt x="34" y="43"/>
                      <a:pt x="34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3" name="Freeform 25">
                <a:extLst>
                  <a:ext uri="{FF2B5EF4-FFF2-40B4-BE49-F238E27FC236}">
                    <a16:creationId xmlns:a16="http://schemas.microsoft.com/office/drawing/2014/main" id="{04107197-6220-4514-B9F7-F0B78CE435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0" y="3313"/>
                <a:ext cx="44" cy="72"/>
              </a:xfrm>
              <a:custGeom>
                <a:avLst/>
                <a:gdLst>
                  <a:gd name="T0" fmla="*/ 32 w 32"/>
                  <a:gd name="T1" fmla="*/ 35 h 52"/>
                  <a:gd name="T2" fmla="*/ 32 w 32"/>
                  <a:gd name="T3" fmla="*/ 16 h 52"/>
                  <a:gd name="T4" fmla="*/ 15 w 32"/>
                  <a:gd name="T5" fmla="*/ 0 h 52"/>
                  <a:gd name="T6" fmla="*/ 15 w 32"/>
                  <a:gd name="T7" fmla="*/ 0 h 52"/>
                  <a:gd name="T8" fmla="*/ 0 w 32"/>
                  <a:gd name="T9" fmla="*/ 16 h 52"/>
                  <a:gd name="T10" fmla="*/ 0 w 32"/>
                  <a:gd name="T11" fmla="*/ 35 h 52"/>
                  <a:gd name="T12" fmla="*/ 15 w 32"/>
                  <a:gd name="T13" fmla="*/ 52 h 52"/>
                  <a:gd name="T14" fmla="*/ 15 w 32"/>
                  <a:gd name="T15" fmla="*/ 52 h 52"/>
                  <a:gd name="T16" fmla="*/ 32 w 32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52">
                    <a:moveTo>
                      <a:pt x="32" y="35"/>
                    </a:move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7"/>
                      <a:pt x="2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7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25" y="52"/>
                      <a:pt x="32" y="43"/>
                      <a:pt x="32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4" name="Freeform 26">
                <a:extLst>
                  <a:ext uri="{FF2B5EF4-FFF2-40B4-BE49-F238E27FC236}">
                    <a16:creationId xmlns:a16="http://schemas.microsoft.com/office/drawing/2014/main" id="{2FC3C904-2195-49C9-A92E-1CF512A73F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1" y="3313"/>
                <a:ext cx="46" cy="72"/>
              </a:xfrm>
              <a:custGeom>
                <a:avLst/>
                <a:gdLst>
                  <a:gd name="T0" fmla="*/ 34 w 34"/>
                  <a:gd name="T1" fmla="*/ 35 h 52"/>
                  <a:gd name="T2" fmla="*/ 34 w 34"/>
                  <a:gd name="T3" fmla="*/ 16 h 52"/>
                  <a:gd name="T4" fmla="*/ 17 w 34"/>
                  <a:gd name="T5" fmla="*/ 0 h 52"/>
                  <a:gd name="T6" fmla="*/ 17 w 34"/>
                  <a:gd name="T7" fmla="*/ 0 h 52"/>
                  <a:gd name="T8" fmla="*/ 0 w 34"/>
                  <a:gd name="T9" fmla="*/ 16 h 52"/>
                  <a:gd name="T10" fmla="*/ 0 w 34"/>
                  <a:gd name="T11" fmla="*/ 35 h 52"/>
                  <a:gd name="T12" fmla="*/ 17 w 34"/>
                  <a:gd name="T13" fmla="*/ 52 h 52"/>
                  <a:gd name="T14" fmla="*/ 17 w 34"/>
                  <a:gd name="T15" fmla="*/ 52 h 52"/>
                  <a:gd name="T16" fmla="*/ 34 w 34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52">
                    <a:moveTo>
                      <a:pt x="34" y="35"/>
                    </a:move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5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25" y="52"/>
                      <a:pt x="34" y="43"/>
                      <a:pt x="34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5" name="Freeform 27">
                <a:extLst>
                  <a:ext uri="{FF2B5EF4-FFF2-40B4-BE49-F238E27FC236}">
                    <a16:creationId xmlns:a16="http://schemas.microsoft.com/office/drawing/2014/main" id="{32D4F55D-D688-4248-990E-33BB8BBF32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4" y="3550"/>
                <a:ext cx="0" cy="72"/>
              </a:xfrm>
              <a:custGeom>
                <a:avLst/>
                <a:gdLst>
                  <a:gd name="T0" fmla="*/ 0 h 52"/>
                  <a:gd name="T1" fmla="*/ 52 h 5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2">
                    <a:moveTo>
                      <a:pt x="0" y="0"/>
                    </a:moveTo>
                    <a:cubicBezTo>
                      <a:pt x="0" y="52"/>
                      <a:pt x="0" y="52"/>
                      <a:pt x="0" y="52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6" name="Freeform 28">
                <a:extLst>
                  <a:ext uri="{FF2B5EF4-FFF2-40B4-BE49-F238E27FC236}">
                    <a16:creationId xmlns:a16="http://schemas.microsoft.com/office/drawing/2014/main" id="{A54DAA4C-9B02-4AB8-866A-90B802D4BA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7" y="3550"/>
                <a:ext cx="0" cy="72"/>
              </a:xfrm>
              <a:custGeom>
                <a:avLst/>
                <a:gdLst>
                  <a:gd name="T0" fmla="*/ 0 h 52"/>
                  <a:gd name="T1" fmla="*/ 52 h 5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2">
                    <a:moveTo>
                      <a:pt x="0" y="0"/>
                    </a:moveTo>
                    <a:cubicBezTo>
                      <a:pt x="0" y="52"/>
                      <a:pt x="0" y="52"/>
                      <a:pt x="0" y="52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7" name="Freeform 29">
                <a:extLst>
                  <a:ext uri="{FF2B5EF4-FFF2-40B4-BE49-F238E27FC236}">
                    <a16:creationId xmlns:a16="http://schemas.microsoft.com/office/drawing/2014/main" id="{02E70F45-9F3C-43AF-B958-B936701DA1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8" y="3550"/>
                <a:ext cx="0" cy="72"/>
              </a:xfrm>
              <a:custGeom>
                <a:avLst/>
                <a:gdLst>
                  <a:gd name="T0" fmla="*/ 0 h 52"/>
                  <a:gd name="T1" fmla="*/ 52 h 5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2">
                    <a:moveTo>
                      <a:pt x="0" y="0"/>
                    </a:moveTo>
                    <a:cubicBezTo>
                      <a:pt x="0" y="52"/>
                      <a:pt x="0" y="52"/>
                      <a:pt x="0" y="52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8" name="Freeform 30">
                <a:extLst>
                  <a:ext uri="{FF2B5EF4-FFF2-40B4-BE49-F238E27FC236}">
                    <a16:creationId xmlns:a16="http://schemas.microsoft.com/office/drawing/2014/main" id="{2626286D-8A71-4B38-B462-19F0E8AD4E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7" y="3550"/>
                <a:ext cx="47" cy="72"/>
              </a:xfrm>
              <a:custGeom>
                <a:avLst/>
                <a:gdLst>
                  <a:gd name="T0" fmla="*/ 34 w 34"/>
                  <a:gd name="T1" fmla="*/ 35 h 52"/>
                  <a:gd name="T2" fmla="*/ 34 w 34"/>
                  <a:gd name="T3" fmla="*/ 17 h 52"/>
                  <a:gd name="T4" fmla="*/ 17 w 34"/>
                  <a:gd name="T5" fmla="*/ 0 h 52"/>
                  <a:gd name="T6" fmla="*/ 17 w 34"/>
                  <a:gd name="T7" fmla="*/ 0 h 52"/>
                  <a:gd name="T8" fmla="*/ 0 w 34"/>
                  <a:gd name="T9" fmla="*/ 17 h 52"/>
                  <a:gd name="T10" fmla="*/ 0 w 34"/>
                  <a:gd name="T11" fmla="*/ 35 h 52"/>
                  <a:gd name="T12" fmla="*/ 17 w 34"/>
                  <a:gd name="T13" fmla="*/ 52 h 52"/>
                  <a:gd name="T14" fmla="*/ 17 w 34"/>
                  <a:gd name="T15" fmla="*/ 52 h 52"/>
                  <a:gd name="T16" fmla="*/ 34 w 34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52">
                    <a:moveTo>
                      <a:pt x="34" y="35"/>
                    </a:moveTo>
                    <a:cubicBezTo>
                      <a:pt x="34" y="17"/>
                      <a:pt x="34" y="17"/>
                      <a:pt x="34" y="17"/>
                    </a:cubicBezTo>
                    <a:cubicBezTo>
                      <a:pt x="34" y="8"/>
                      <a:pt x="26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5"/>
                      <a:pt x="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26" y="52"/>
                      <a:pt x="34" y="45"/>
                      <a:pt x="34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69" name="Freeform 31">
                <a:extLst>
                  <a:ext uri="{FF2B5EF4-FFF2-40B4-BE49-F238E27FC236}">
                    <a16:creationId xmlns:a16="http://schemas.microsoft.com/office/drawing/2014/main" id="{53058B24-0583-4555-AF95-12DD68395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0" y="3550"/>
                <a:ext cx="44" cy="72"/>
              </a:xfrm>
              <a:custGeom>
                <a:avLst/>
                <a:gdLst>
                  <a:gd name="T0" fmla="*/ 32 w 32"/>
                  <a:gd name="T1" fmla="*/ 35 h 52"/>
                  <a:gd name="T2" fmla="*/ 32 w 32"/>
                  <a:gd name="T3" fmla="*/ 17 h 52"/>
                  <a:gd name="T4" fmla="*/ 15 w 32"/>
                  <a:gd name="T5" fmla="*/ 0 h 52"/>
                  <a:gd name="T6" fmla="*/ 15 w 32"/>
                  <a:gd name="T7" fmla="*/ 0 h 52"/>
                  <a:gd name="T8" fmla="*/ 0 w 32"/>
                  <a:gd name="T9" fmla="*/ 17 h 52"/>
                  <a:gd name="T10" fmla="*/ 0 w 32"/>
                  <a:gd name="T11" fmla="*/ 35 h 52"/>
                  <a:gd name="T12" fmla="*/ 15 w 32"/>
                  <a:gd name="T13" fmla="*/ 52 h 52"/>
                  <a:gd name="T14" fmla="*/ 15 w 32"/>
                  <a:gd name="T15" fmla="*/ 52 h 52"/>
                  <a:gd name="T16" fmla="*/ 32 w 32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52">
                    <a:moveTo>
                      <a:pt x="32" y="35"/>
                    </a:move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8"/>
                      <a:pt x="25" y="0"/>
                      <a:pt x="15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5"/>
                      <a:pt x="7" y="52"/>
                      <a:pt x="15" y="52"/>
                    </a:cubicBezTo>
                    <a:cubicBezTo>
                      <a:pt x="15" y="52"/>
                      <a:pt x="15" y="52"/>
                      <a:pt x="15" y="52"/>
                    </a:cubicBezTo>
                    <a:cubicBezTo>
                      <a:pt x="25" y="52"/>
                      <a:pt x="32" y="45"/>
                      <a:pt x="32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0" name="Freeform 32">
                <a:extLst>
                  <a:ext uri="{FF2B5EF4-FFF2-40B4-BE49-F238E27FC236}">
                    <a16:creationId xmlns:a16="http://schemas.microsoft.com/office/drawing/2014/main" id="{8760C7AC-99F3-4B52-AD34-7652FF5C1B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1" y="3550"/>
                <a:ext cx="46" cy="72"/>
              </a:xfrm>
              <a:custGeom>
                <a:avLst/>
                <a:gdLst>
                  <a:gd name="T0" fmla="*/ 34 w 34"/>
                  <a:gd name="T1" fmla="*/ 35 h 52"/>
                  <a:gd name="T2" fmla="*/ 34 w 34"/>
                  <a:gd name="T3" fmla="*/ 17 h 52"/>
                  <a:gd name="T4" fmla="*/ 17 w 34"/>
                  <a:gd name="T5" fmla="*/ 0 h 52"/>
                  <a:gd name="T6" fmla="*/ 17 w 34"/>
                  <a:gd name="T7" fmla="*/ 0 h 52"/>
                  <a:gd name="T8" fmla="*/ 0 w 34"/>
                  <a:gd name="T9" fmla="*/ 17 h 52"/>
                  <a:gd name="T10" fmla="*/ 0 w 34"/>
                  <a:gd name="T11" fmla="*/ 35 h 52"/>
                  <a:gd name="T12" fmla="*/ 17 w 34"/>
                  <a:gd name="T13" fmla="*/ 52 h 52"/>
                  <a:gd name="T14" fmla="*/ 17 w 34"/>
                  <a:gd name="T15" fmla="*/ 52 h 52"/>
                  <a:gd name="T16" fmla="*/ 34 w 34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52">
                    <a:moveTo>
                      <a:pt x="34" y="35"/>
                    </a:moveTo>
                    <a:cubicBezTo>
                      <a:pt x="34" y="17"/>
                      <a:pt x="34" y="17"/>
                      <a:pt x="34" y="17"/>
                    </a:cubicBezTo>
                    <a:cubicBezTo>
                      <a:pt x="34" y="8"/>
                      <a:pt x="25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7" y="0"/>
                      <a:pt x="0" y="8"/>
                      <a:pt x="0" y="17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5"/>
                      <a:pt x="7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25" y="52"/>
                      <a:pt x="34" y="45"/>
                      <a:pt x="34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1" name="Freeform 33">
                <a:extLst>
                  <a:ext uri="{FF2B5EF4-FFF2-40B4-BE49-F238E27FC236}">
                    <a16:creationId xmlns:a16="http://schemas.microsoft.com/office/drawing/2014/main" id="{7EF4DD0E-9C9B-4590-B568-FD9893DAFE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54" y="3435"/>
                <a:ext cx="0" cy="68"/>
              </a:xfrm>
              <a:custGeom>
                <a:avLst/>
                <a:gdLst>
                  <a:gd name="T0" fmla="*/ 0 h 50"/>
                  <a:gd name="T1" fmla="*/ 50 h 5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0">
                    <a:moveTo>
                      <a:pt x="0" y="0"/>
                    </a:moveTo>
                    <a:cubicBezTo>
                      <a:pt x="0" y="50"/>
                      <a:pt x="0" y="50"/>
                      <a:pt x="0" y="50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2" name="Freeform 34">
                <a:extLst>
                  <a:ext uri="{FF2B5EF4-FFF2-40B4-BE49-F238E27FC236}">
                    <a16:creationId xmlns:a16="http://schemas.microsoft.com/office/drawing/2014/main" id="{14146093-CC9E-423E-A189-C832D27FE8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4" y="3435"/>
                <a:ext cx="0" cy="68"/>
              </a:xfrm>
              <a:custGeom>
                <a:avLst/>
                <a:gdLst>
                  <a:gd name="T0" fmla="*/ 0 h 50"/>
                  <a:gd name="T1" fmla="*/ 50 h 5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0">
                    <a:moveTo>
                      <a:pt x="0" y="0"/>
                    </a:moveTo>
                    <a:cubicBezTo>
                      <a:pt x="0" y="50"/>
                      <a:pt x="0" y="50"/>
                      <a:pt x="0" y="50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3" name="Freeform 35">
                <a:extLst>
                  <a:ext uri="{FF2B5EF4-FFF2-40B4-BE49-F238E27FC236}">
                    <a16:creationId xmlns:a16="http://schemas.microsoft.com/office/drawing/2014/main" id="{9F144BF0-C7B6-4336-B3FE-E9E26CC64D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4" y="3435"/>
                <a:ext cx="46" cy="71"/>
              </a:xfrm>
              <a:custGeom>
                <a:avLst/>
                <a:gdLst>
                  <a:gd name="T0" fmla="*/ 34 w 34"/>
                  <a:gd name="T1" fmla="*/ 35 h 52"/>
                  <a:gd name="T2" fmla="*/ 34 w 34"/>
                  <a:gd name="T3" fmla="*/ 16 h 52"/>
                  <a:gd name="T4" fmla="*/ 17 w 34"/>
                  <a:gd name="T5" fmla="*/ 0 h 52"/>
                  <a:gd name="T6" fmla="*/ 17 w 34"/>
                  <a:gd name="T7" fmla="*/ 0 h 52"/>
                  <a:gd name="T8" fmla="*/ 0 w 34"/>
                  <a:gd name="T9" fmla="*/ 16 h 52"/>
                  <a:gd name="T10" fmla="*/ 0 w 34"/>
                  <a:gd name="T11" fmla="*/ 35 h 52"/>
                  <a:gd name="T12" fmla="*/ 17 w 34"/>
                  <a:gd name="T13" fmla="*/ 52 h 52"/>
                  <a:gd name="T14" fmla="*/ 17 w 34"/>
                  <a:gd name="T15" fmla="*/ 52 h 52"/>
                  <a:gd name="T16" fmla="*/ 34 w 34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4" h="52">
                    <a:moveTo>
                      <a:pt x="34" y="35"/>
                    </a:move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7"/>
                      <a:pt x="2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8" y="52"/>
                      <a:pt x="17" y="52"/>
                    </a:cubicBezTo>
                    <a:cubicBezTo>
                      <a:pt x="17" y="52"/>
                      <a:pt x="17" y="52"/>
                      <a:pt x="17" y="52"/>
                    </a:cubicBezTo>
                    <a:cubicBezTo>
                      <a:pt x="27" y="52"/>
                      <a:pt x="34" y="43"/>
                      <a:pt x="34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4" name="Freeform 36">
                <a:extLst>
                  <a:ext uri="{FF2B5EF4-FFF2-40B4-BE49-F238E27FC236}">
                    <a16:creationId xmlns:a16="http://schemas.microsoft.com/office/drawing/2014/main" id="{F43B98CE-2FFC-4414-A519-7F72D5018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7" y="3435"/>
                <a:ext cx="45" cy="71"/>
              </a:xfrm>
              <a:custGeom>
                <a:avLst/>
                <a:gdLst>
                  <a:gd name="T0" fmla="*/ 33 w 33"/>
                  <a:gd name="T1" fmla="*/ 35 h 52"/>
                  <a:gd name="T2" fmla="*/ 33 w 33"/>
                  <a:gd name="T3" fmla="*/ 16 h 52"/>
                  <a:gd name="T4" fmla="*/ 16 w 33"/>
                  <a:gd name="T5" fmla="*/ 0 h 52"/>
                  <a:gd name="T6" fmla="*/ 16 w 33"/>
                  <a:gd name="T7" fmla="*/ 0 h 52"/>
                  <a:gd name="T8" fmla="*/ 0 w 33"/>
                  <a:gd name="T9" fmla="*/ 16 h 52"/>
                  <a:gd name="T10" fmla="*/ 0 w 33"/>
                  <a:gd name="T11" fmla="*/ 35 h 52"/>
                  <a:gd name="T12" fmla="*/ 16 w 33"/>
                  <a:gd name="T13" fmla="*/ 52 h 52"/>
                  <a:gd name="T14" fmla="*/ 16 w 33"/>
                  <a:gd name="T15" fmla="*/ 52 h 52"/>
                  <a:gd name="T16" fmla="*/ 33 w 33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52">
                    <a:moveTo>
                      <a:pt x="33" y="35"/>
                    </a:move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7"/>
                      <a:pt x="25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7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25" y="52"/>
                      <a:pt x="33" y="43"/>
                      <a:pt x="33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5" name="Freeform 37">
                <a:extLst>
                  <a:ext uri="{FF2B5EF4-FFF2-40B4-BE49-F238E27FC236}">
                    <a16:creationId xmlns:a16="http://schemas.microsoft.com/office/drawing/2014/main" id="{910B94DC-2976-4D25-B2A7-C520786836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8" y="3435"/>
                <a:ext cx="45" cy="71"/>
              </a:xfrm>
              <a:custGeom>
                <a:avLst/>
                <a:gdLst>
                  <a:gd name="T0" fmla="*/ 33 w 33"/>
                  <a:gd name="T1" fmla="*/ 35 h 52"/>
                  <a:gd name="T2" fmla="*/ 33 w 33"/>
                  <a:gd name="T3" fmla="*/ 16 h 52"/>
                  <a:gd name="T4" fmla="*/ 16 w 33"/>
                  <a:gd name="T5" fmla="*/ 0 h 52"/>
                  <a:gd name="T6" fmla="*/ 16 w 33"/>
                  <a:gd name="T7" fmla="*/ 0 h 52"/>
                  <a:gd name="T8" fmla="*/ 0 w 33"/>
                  <a:gd name="T9" fmla="*/ 16 h 52"/>
                  <a:gd name="T10" fmla="*/ 0 w 33"/>
                  <a:gd name="T11" fmla="*/ 35 h 52"/>
                  <a:gd name="T12" fmla="*/ 16 w 33"/>
                  <a:gd name="T13" fmla="*/ 52 h 52"/>
                  <a:gd name="T14" fmla="*/ 16 w 33"/>
                  <a:gd name="T15" fmla="*/ 52 h 52"/>
                  <a:gd name="T16" fmla="*/ 33 w 33"/>
                  <a:gd name="T17" fmla="*/ 35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" h="52">
                    <a:moveTo>
                      <a:pt x="33" y="35"/>
                    </a:move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7"/>
                      <a:pt x="25" y="0"/>
                      <a:pt x="16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7"/>
                      <a:pt x="0" y="1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43"/>
                      <a:pt x="7" y="52"/>
                      <a:pt x="16" y="52"/>
                    </a:cubicBezTo>
                    <a:cubicBezTo>
                      <a:pt x="16" y="52"/>
                      <a:pt x="16" y="52"/>
                      <a:pt x="16" y="52"/>
                    </a:cubicBezTo>
                    <a:cubicBezTo>
                      <a:pt x="25" y="52"/>
                      <a:pt x="33" y="43"/>
                      <a:pt x="33" y="35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  <p:sp>
            <p:nvSpPr>
              <p:cNvPr id="176" name="Freeform 38">
                <a:extLst>
                  <a:ext uri="{FF2B5EF4-FFF2-40B4-BE49-F238E27FC236}">
                    <a16:creationId xmlns:a16="http://schemas.microsoft.com/office/drawing/2014/main" id="{FC6B3C98-7AAD-4AFE-A18F-D380B0E6F2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17" y="3435"/>
                <a:ext cx="0" cy="68"/>
              </a:xfrm>
              <a:custGeom>
                <a:avLst/>
                <a:gdLst>
                  <a:gd name="T0" fmla="*/ 0 h 50"/>
                  <a:gd name="T1" fmla="*/ 50 h 50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</a:cxnLst>
                <a:rect l="0" t="0" r="r" b="b"/>
                <a:pathLst>
                  <a:path h="50">
                    <a:moveTo>
                      <a:pt x="0" y="0"/>
                    </a:moveTo>
                    <a:cubicBezTo>
                      <a:pt x="0" y="50"/>
                      <a:pt x="0" y="50"/>
                      <a:pt x="0" y="50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1765">
                  <a:solidFill>
                    <a:prstClr val="black"/>
                  </a:solidFill>
                  <a:latin typeface="Segoe UI"/>
                </a:endParaRPr>
              </a:p>
            </p:txBody>
          </p:sp>
        </p:grpSp>
      </p:grp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15EB0153-84BE-4F40-8A25-120098F23108}"/>
              </a:ext>
            </a:extLst>
          </p:cNvPr>
          <p:cNvGrpSpPr/>
          <p:nvPr/>
        </p:nvGrpSpPr>
        <p:grpSpPr>
          <a:xfrm>
            <a:off x="3487097" y="1308734"/>
            <a:ext cx="1568127" cy="2756007"/>
            <a:chOff x="3608486" y="2463608"/>
            <a:chExt cx="1599571" cy="2811271"/>
          </a:xfrm>
        </p:grpSpPr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E69A5B79-85F3-4A1A-9303-B28CA49A33B5}"/>
                </a:ext>
              </a:extLst>
            </p:cNvPr>
            <p:cNvSpPr txBox="1"/>
            <p:nvPr/>
          </p:nvSpPr>
          <p:spPr>
            <a:xfrm>
              <a:off x="3608486" y="2463608"/>
              <a:ext cx="1597919" cy="55028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 defTabSz="914367">
                <a:lnSpc>
                  <a:spcPct val="90000"/>
                </a:lnSpc>
                <a:spcAft>
                  <a:spcPts val="588"/>
                </a:spcAft>
              </a:pPr>
              <a:r>
                <a:rPr lang="en-US" sz="1372" dirty="0">
                  <a:gradFill>
                    <a:gsLst>
                      <a:gs pos="2917">
                        <a:prstClr val="black"/>
                      </a:gs>
                      <a:gs pos="30000">
                        <a:prstClr val="black"/>
                      </a:gs>
                    </a:gsLst>
                    <a:lin ang="5400000" scaled="0"/>
                  </a:gradFill>
                  <a:latin typeface="Segoe UI Semibold"/>
                </a:rPr>
                <a:t>Hyperparameter tuning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9AA4F058-4864-4C86-9A04-0ECFDAAAF48B}"/>
                </a:ext>
              </a:extLst>
            </p:cNvPr>
            <p:cNvGrpSpPr/>
            <p:nvPr/>
          </p:nvGrpSpPr>
          <p:grpSpPr>
            <a:xfrm>
              <a:off x="3608486" y="2470153"/>
              <a:ext cx="1599571" cy="2804726"/>
              <a:chOff x="3208859" y="4070542"/>
              <a:chExt cx="1458309" cy="2411828"/>
            </a:xfrm>
          </p:grpSpPr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6E466891-BC17-4D06-AA59-CB1A445B801B}"/>
                  </a:ext>
                </a:extLst>
              </p:cNvPr>
              <p:cNvSpPr/>
              <p:nvPr/>
            </p:nvSpPr>
            <p:spPr bwMode="auto">
              <a:xfrm>
                <a:off x="3208859" y="4070542"/>
                <a:ext cx="1456803" cy="2411828"/>
              </a:xfrm>
              <a:prstGeom prst="rect">
                <a:avLst/>
              </a:prstGeom>
              <a:noFill/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4102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353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F80081D5-60DC-47B3-B05B-5AA9F79AAD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08859" y="4541668"/>
                <a:ext cx="1458309" cy="0"/>
              </a:xfrm>
              <a:prstGeom prst="line">
                <a:avLst/>
              </a:prstGeom>
              <a:ln w="12700">
                <a:solidFill>
                  <a:schemeClr val="tx2"/>
                </a:solidFill>
                <a:headEnd type="none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3" name="Freeform 17">
              <a:extLst>
                <a:ext uri="{FF2B5EF4-FFF2-40B4-BE49-F238E27FC236}">
                  <a16:creationId xmlns:a16="http://schemas.microsoft.com/office/drawing/2014/main" id="{0B0BEFD6-2684-4FF0-8B8A-62D1BD1BB8A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15354" y="3352113"/>
              <a:ext cx="846553" cy="780935"/>
            </a:xfrm>
            <a:custGeom>
              <a:avLst/>
              <a:gdLst>
                <a:gd name="T0" fmla="*/ 224 w 356"/>
                <a:gd name="T1" fmla="*/ 273 h 328"/>
                <a:gd name="T2" fmla="*/ 181 w 356"/>
                <a:gd name="T3" fmla="*/ 295 h 328"/>
                <a:gd name="T4" fmla="*/ 181 w 356"/>
                <a:gd name="T5" fmla="*/ 328 h 328"/>
                <a:gd name="T6" fmla="*/ 121 w 356"/>
                <a:gd name="T7" fmla="*/ 328 h 328"/>
                <a:gd name="T8" fmla="*/ 121 w 356"/>
                <a:gd name="T9" fmla="*/ 291 h 328"/>
                <a:gd name="T10" fmla="*/ 57 w 356"/>
                <a:gd name="T11" fmla="*/ 254 h 328"/>
                <a:gd name="T12" fmla="*/ 28 w 356"/>
                <a:gd name="T13" fmla="*/ 269 h 328"/>
                <a:gd name="T14" fmla="*/ 0 w 356"/>
                <a:gd name="T15" fmla="*/ 214 h 328"/>
                <a:gd name="T16" fmla="*/ 28 w 356"/>
                <a:gd name="T17" fmla="*/ 199 h 328"/>
                <a:gd name="T18" fmla="*/ 21 w 356"/>
                <a:gd name="T19" fmla="*/ 162 h 328"/>
                <a:gd name="T20" fmla="*/ 28 w 356"/>
                <a:gd name="T21" fmla="*/ 125 h 328"/>
                <a:gd name="T22" fmla="*/ 0 w 356"/>
                <a:gd name="T23" fmla="*/ 111 h 328"/>
                <a:gd name="T24" fmla="*/ 28 w 356"/>
                <a:gd name="T25" fmla="*/ 55 h 328"/>
                <a:gd name="T26" fmla="*/ 57 w 356"/>
                <a:gd name="T27" fmla="*/ 70 h 328"/>
                <a:gd name="T28" fmla="*/ 121 w 356"/>
                <a:gd name="T29" fmla="*/ 33 h 328"/>
                <a:gd name="T30" fmla="*/ 121 w 356"/>
                <a:gd name="T31" fmla="*/ 0 h 328"/>
                <a:gd name="T32" fmla="*/ 181 w 356"/>
                <a:gd name="T33" fmla="*/ 0 h 328"/>
                <a:gd name="T34" fmla="*/ 181 w 356"/>
                <a:gd name="T35" fmla="*/ 30 h 328"/>
                <a:gd name="T36" fmla="*/ 249 w 356"/>
                <a:gd name="T37" fmla="*/ 70 h 328"/>
                <a:gd name="T38" fmla="*/ 274 w 356"/>
                <a:gd name="T39" fmla="*/ 55 h 328"/>
                <a:gd name="T40" fmla="*/ 306 w 356"/>
                <a:gd name="T41" fmla="*/ 111 h 328"/>
                <a:gd name="T42" fmla="*/ 277 w 356"/>
                <a:gd name="T43" fmla="*/ 125 h 328"/>
                <a:gd name="T44" fmla="*/ 282 w 356"/>
                <a:gd name="T45" fmla="*/ 162 h 328"/>
                <a:gd name="T46" fmla="*/ 279 w 356"/>
                <a:gd name="T47" fmla="*/ 188 h 328"/>
                <a:gd name="T48" fmla="*/ 186 w 356"/>
                <a:gd name="T49" fmla="*/ 100 h 328"/>
                <a:gd name="T50" fmla="*/ 150 w 356"/>
                <a:gd name="T51" fmla="*/ 89 h 328"/>
                <a:gd name="T52" fmla="*/ 75 w 356"/>
                <a:gd name="T53" fmla="*/ 166 h 328"/>
                <a:gd name="T54" fmla="*/ 107 w 356"/>
                <a:gd name="T55" fmla="*/ 231 h 328"/>
                <a:gd name="T56" fmla="*/ 209 w 356"/>
                <a:gd name="T57" fmla="*/ 238 h 328"/>
                <a:gd name="T58" fmla="*/ 310 w 356"/>
                <a:gd name="T59" fmla="*/ 302 h 328"/>
                <a:gd name="T60" fmla="*/ 348 w 356"/>
                <a:gd name="T61" fmla="*/ 294 h 328"/>
                <a:gd name="T62" fmla="*/ 340 w 356"/>
                <a:gd name="T63" fmla="*/ 256 h 328"/>
                <a:gd name="T64" fmla="*/ 237 w 356"/>
                <a:gd name="T65" fmla="*/ 195 h 328"/>
                <a:gd name="T66" fmla="*/ 235 w 356"/>
                <a:gd name="T67" fmla="*/ 194 h 328"/>
                <a:gd name="T68" fmla="*/ 234 w 356"/>
                <a:gd name="T69" fmla="*/ 179 h 328"/>
                <a:gd name="T70" fmla="*/ 172 w 356"/>
                <a:gd name="T71" fmla="*/ 139 h 328"/>
                <a:gd name="T72" fmla="*/ 145 w 356"/>
                <a:gd name="T73" fmla="*/ 153 h 328"/>
                <a:gd name="T74" fmla="*/ 194 w 356"/>
                <a:gd name="T75" fmla="*/ 183 h 328"/>
                <a:gd name="T76" fmla="*/ 182 w 356"/>
                <a:gd name="T77" fmla="*/ 199 h 328"/>
                <a:gd name="T78" fmla="*/ 135 w 356"/>
                <a:gd name="T79" fmla="*/ 169 h 328"/>
                <a:gd name="T80" fmla="*/ 132 w 356"/>
                <a:gd name="T81" fmla="*/ 201 h 328"/>
                <a:gd name="T82" fmla="*/ 194 w 356"/>
                <a:gd name="T83" fmla="*/ 241 h 328"/>
                <a:gd name="T84" fmla="*/ 207 w 356"/>
                <a:gd name="T85" fmla="*/ 237 h 328"/>
                <a:gd name="T86" fmla="*/ 209 w 356"/>
                <a:gd name="T87" fmla="*/ 23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56" h="328">
                  <a:moveTo>
                    <a:pt x="224" y="273"/>
                  </a:moveTo>
                  <a:cubicBezTo>
                    <a:pt x="213" y="284"/>
                    <a:pt x="195" y="291"/>
                    <a:pt x="181" y="295"/>
                  </a:cubicBezTo>
                  <a:cubicBezTo>
                    <a:pt x="181" y="295"/>
                    <a:pt x="181" y="295"/>
                    <a:pt x="181" y="328"/>
                  </a:cubicBezTo>
                  <a:cubicBezTo>
                    <a:pt x="181" y="328"/>
                    <a:pt x="181" y="328"/>
                    <a:pt x="121" y="328"/>
                  </a:cubicBezTo>
                  <a:cubicBezTo>
                    <a:pt x="121" y="328"/>
                    <a:pt x="121" y="328"/>
                    <a:pt x="121" y="291"/>
                  </a:cubicBezTo>
                  <a:cubicBezTo>
                    <a:pt x="96" y="287"/>
                    <a:pt x="75" y="273"/>
                    <a:pt x="57" y="254"/>
                  </a:cubicBezTo>
                  <a:cubicBezTo>
                    <a:pt x="57" y="254"/>
                    <a:pt x="57" y="254"/>
                    <a:pt x="28" y="269"/>
                  </a:cubicBezTo>
                  <a:cubicBezTo>
                    <a:pt x="28" y="269"/>
                    <a:pt x="28" y="269"/>
                    <a:pt x="0" y="214"/>
                  </a:cubicBezTo>
                  <a:cubicBezTo>
                    <a:pt x="0" y="214"/>
                    <a:pt x="0" y="214"/>
                    <a:pt x="28" y="199"/>
                  </a:cubicBezTo>
                  <a:cubicBezTo>
                    <a:pt x="25" y="188"/>
                    <a:pt x="21" y="177"/>
                    <a:pt x="21" y="162"/>
                  </a:cubicBezTo>
                  <a:cubicBezTo>
                    <a:pt x="21" y="151"/>
                    <a:pt x="25" y="136"/>
                    <a:pt x="28" y="125"/>
                  </a:cubicBezTo>
                  <a:cubicBezTo>
                    <a:pt x="28" y="125"/>
                    <a:pt x="28" y="125"/>
                    <a:pt x="0" y="111"/>
                  </a:cubicBezTo>
                  <a:cubicBezTo>
                    <a:pt x="0" y="111"/>
                    <a:pt x="0" y="111"/>
                    <a:pt x="28" y="55"/>
                  </a:cubicBezTo>
                  <a:cubicBezTo>
                    <a:pt x="28" y="55"/>
                    <a:pt x="28" y="55"/>
                    <a:pt x="57" y="70"/>
                  </a:cubicBezTo>
                  <a:cubicBezTo>
                    <a:pt x="75" y="52"/>
                    <a:pt x="96" y="37"/>
                    <a:pt x="121" y="33"/>
                  </a:cubicBezTo>
                  <a:cubicBezTo>
                    <a:pt x="121" y="33"/>
                    <a:pt x="121" y="33"/>
                    <a:pt x="121" y="0"/>
                  </a:cubicBezTo>
                  <a:cubicBezTo>
                    <a:pt x="121" y="0"/>
                    <a:pt x="121" y="0"/>
                    <a:pt x="181" y="0"/>
                  </a:cubicBezTo>
                  <a:cubicBezTo>
                    <a:pt x="181" y="0"/>
                    <a:pt x="181" y="0"/>
                    <a:pt x="181" y="30"/>
                  </a:cubicBezTo>
                  <a:cubicBezTo>
                    <a:pt x="206" y="37"/>
                    <a:pt x="231" y="52"/>
                    <a:pt x="249" y="70"/>
                  </a:cubicBezTo>
                  <a:cubicBezTo>
                    <a:pt x="249" y="70"/>
                    <a:pt x="249" y="70"/>
                    <a:pt x="274" y="55"/>
                  </a:cubicBezTo>
                  <a:cubicBezTo>
                    <a:pt x="274" y="55"/>
                    <a:pt x="274" y="55"/>
                    <a:pt x="306" y="111"/>
                  </a:cubicBezTo>
                  <a:cubicBezTo>
                    <a:pt x="306" y="111"/>
                    <a:pt x="306" y="111"/>
                    <a:pt x="277" y="125"/>
                  </a:cubicBezTo>
                  <a:cubicBezTo>
                    <a:pt x="281" y="136"/>
                    <a:pt x="282" y="150"/>
                    <a:pt x="282" y="162"/>
                  </a:cubicBezTo>
                  <a:cubicBezTo>
                    <a:pt x="282" y="169"/>
                    <a:pt x="282" y="178"/>
                    <a:pt x="279" y="188"/>
                  </a:cubicBezTo>
                  <a:moveTo>
                    <a:pt x="186" y="100"/>
                  </a:moveTo>
                  <a:cubicBezTo>
                    <a:pt x="176" y="93"/>
                    <a:pt x="165" y="89"/>
                    <a:pt x="150" y="89"/>
                  </a:cubicBezTo>
                  <a:cubicBezTo>
                    <a:pt x="107" y="89"/>
                    <a:pt x="75" y="126"/>
                    <a:pt x="75" y="166"/>
                  </a:cubicBezTo>
                  <a:cubicBezTo>
                    <a:pt x="75" y="195"/>
                    <a:pt x="85" y="217"/>
                    <a:pt x="107" y="231"/>
                  </a:cubicBezTo>
                  <a:moveTo>
                    <a:pt x="209" y="238"/>
                  </a:moveTo>
                  <a:cubicBezTo>
                    <a:pt x="310" y="302"/>
                    <a:pt x="310" y="302"/>
                    <a:pt x="310" y="302"/>
                  </a:cubicBezTo>
                  <a:cubicBezTo>
                    <a:pt x="323" y="310"/>
                    <a:pt x="340" y="307"/>
                    <a:pt x="348" y="294"/>
                  </a:cubicBezTo>
                  <a:cubicBezTo>
                    <a:pt x="356" y="282"/>
                    <a:pt x="353" y="265"/>
                    <a:pt x="340" y="256"/>
                  </a:cubicBezTo>
                  <a:cubicBezTo>
                    <a:pt x="237" y="195"/>
                    <a:pt x="237" y="195"/>
                    <a:pt x="237" y="195"/>
                  </a:cubicBezTo>
                  <a:cubicBezTo>
                    <a:pt x="235" y="194"/>
                    <a:pt x="235" y="194"/>
                    <a:pt x="235" y="194"/>
                  </a:cubicBezTo>
                  <a:cubicBezTo>
                    <a:pt x="236" y="189"/>
                    <a:pt x="235" y="184"/>
                    <a:pt x="234" y="179"/>
                  </a:cubicBezTo>
                  <a:cubicBezTo>
                    <a:pt x="228" y="151"/>
                    <a:pt x="200" y="132"/>
                    <a:pt x="172" y="139"/>
                  </a:cubicBezTo>
                  <a:cubicBezTo>
                    <a:pt x="162" y="141"/>
                    <a:pt x="152" y="146"/>
                    <a:pt x="145" y="153"/>
                  </a:cubicBezTo>
                  <a:cubicBezTo>
                    <a:pt x="194" y="183"/>
                    <a:pt x="194" y="183"/>
                    <a:pt x="194" y="183"/>
                  </a:cubicBezTo>
                  <a:cubicBezTo>
                    <a:pt x="182" y="199"/>
                    <a:pt x="182" y="199"/>
                    <a:pt x="182" y="199"/>
                  </a:cubicBezTo>
                  <a:cubicBezTo>
                    <a:pt x="135" y="169"/>
                    <a:pt x="135" y="169"/>
                    <a:pt x="135" y="169"/>
                  </a:cubicBezTo>
                  <a:cubicBezTo>
                    <a:pt x="131" y="179"/>
                    <a:pt x="129" y="190"/>
                    <a:pt x="132" y="201"/>
                  </a:cubicBezTo>
                  <a:cubicBezTo>
                    <a:pt x="138" y="229"/>
                    <a:pt x="165" y="247"/>
                    <a:pt x="194" y="241"/>
                  </a:cubicBezTo>
                  <a:cubicBezTo>
                    <a:pt x="198" y="240"/>
                    <a:pt x="203" y="239"/>
                    <a:pt x="207" y="237"/>
                  </a:cubicBezTo>
                  <a:lnTo>
                    <a:pt x="209" y="238"/>
                  </a:lnTo>
                  <a:close/>
                </a:path>
              </a:pathLst>
            </a:custGeom>
            <a:noFill/>
            <a:ln w="12700">
              <a:solidFill>
                <a:schemeClr val="tx2"/>
              </a:solidFill>
              <a:miter lim="800000"/>
              <a:headEnd type="none"/>
              <a:tailEnd type="none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vert="horz" wrap="square" lIns="89642" tIns="44821" rIns="89642" bIns="44821" numCol="1" anchor="t" anchorCtr="0" compatLnSpc="1">
              <a:prstTxWarp prst="textNoShape">
                <a:avLst/>
              </a:prstTxWarp>
            </a:bodyPr>
            <a:lstStyle/>
            <a:p>
              <a:pPr defTabSz="896386">
                <a:defRPr/>
              </a:pPr>
              <a:endParaRPr lang="en-US" sz="1765" kern="0">
                <a:solidFill>
                  <a:sysClr val="windowText" lastClr="000000"/>
                </a:solidFill>
                <a:latin typeface="Segoe UI Semilight"/>
              </a:endParaRPr>
            </a:p>
          </p:txBody>
        </p: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63C74CE1-33EF-4468-AC5C-72DD310B38F8}"/>
                </a:ext>
              </a:extLst>
            </p:cNvPr>
            <p:cNvGrpSpPr/>
            <p:nvPr/>
          </p:nvGrpSpPr>
          <p:grpSpPr>
            <a:xfrm>
              <a:off x="3972610" y="4239763"/>
              <a:ext cx="823081" cy="723675"/>
              <a:chOff x="5378450" y="2388754"/>
              <a:chExt cx="1314450" cy="1155700"/>
            </a:xfrm>
          </p:grpSpPr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D2B611D1-CF9D-4BC0-A2DF-56FCB6304F50}"/>
                  </a:ext>
                </a:extLst>
              </p:cNvPr>
              <p:cNvCxnSpPr/>
              <p:nvPr/>
            </p:nvCxnSpPr>
            <p:spPr>
              <a:xfrm>
                <a:off x="6035675" y="2388754"/>
                <a:ext cx="0" cy="115570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  <p:sp>
            <p:nvSpPr>
              <p:cNvPr id="179" name="check">
                <a:extLst>
                  <a:ext uri="{FF2B5EF4-FFF2-40B4-BE49-F238E27FC236}">
                    <a16:creationId xmlns:a16="http://schemas.microsoft.com/office/drawing/2014/main" id="{A7DD95C6-8CAF-4CBC-B09D-45C455828E0C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565996" y="2490522"/>
                <a:ext cx="276004" cy="194892"/>
              </a:xfrm>
              <a:custGeom>
                <a:avLst/>
                <a:gdLst>
                  <a:gd name="T0" fmla="*/ 245 w 245"/>
                  <a:gd name="T1" fmla="*/ 0 h 173"/>
                  <a:gd name="T2" fmla="*/ 73 w 245"/>
                  <a:gd name="T3" fmla="*/ 173 h 173"/>
                  <a:gd name="T4" fmla="*/ 0 w 245"/>
                  <a:gd name="T5" fmla="*/ 10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5" h="173">
                    <a:moveTo>
                      <a:pt x="245" y="0"/>
                    </a:moveTo>
                    <a:lnTo>
                      <a:pt x="73" y="173"/>
                    </a:lnTo>
                    <a:lnTo>
                      <a:pt x="0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 Semilight"/>
                </a:endParaRPr>
              </a:p>
            </p:txBody>
          </p:sp>
          <p:sp>
            <p:nvSpPr>
              <p:cNvPr id="180" name="check">
                <a:extLst>
                  <a:ext uri="{FF2B5EF4-FFF2-40B4-BE49-F238E27FC236}">
                    <a16:creationId xmlns:a16="http://schemas.microsoft.com/office/drawing/2014/main" id="{F12D4298-5B90-4B47-807F-C8517611DC01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213696" y="2490522"/>
                <a:ext cx="276004" cy="194892"/>
              </a:xfrm>
              <a:custGeom>
                <a:avLst/>
                <a:gdLst>
                  <a:gd name="T0" fmla="*/ 245 w 245"/>
                  <a:gd name="T1" fmla="*/ 0 h 173"/>
                  <a:gd name="T2" fmla="*/ 73 w 245"/>
                  <a:gd name="T3" fmla="*/ 173 h 173"/>
                  <a:gd name="T4" fmla="*/ 0 w 245"/>
                  <a:gd name="T5" fmla="*/ 10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5" h="173">
                    <a:moveTo>
                      <a:pt x="245" y="0"/>
                    </a:moveTo>
                    <a:lnTo>
                      <a:pt x="73" y="173"/>
                    </a:lnTo>
                    <a:lnTo>
                      <a:pt x="0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 Semilight"/>
                </a:endParaRPr>
              </a:p>
            </p:txBody>
          </p:sp>
          <p:sp>
            <p:nvSpPr>
              <p:cNvPr id="181" name="check">
                <a:extLst>
                  <a:ext uri="{FF2B5EF4-FFF2-40B4-BE49-F238E27FC236}">
                    <a16:creationId xmlns:a16="http://schemas.microsoft.com/office/drawing/2014/main" id="{385925B6-6EB4-4937-90C9-F32B5694C7FA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565996" y="2858822"/>
                <a:ext cx="276004" cy="194892"/>
              </a:xfrm>
              <a:custGeom>
                <a:avLst/>
                <a:gdLst>
                  <a:gd name="T0" fmla="*/ 245 w 245"/>
                  <a:gd name="T1" fmla="*/ 0 h 173"/>
                  <a:gd name="T2" fmla="*/ 73 w 245"/>
                  <a:gd name="T3" fmla="*/ 173 h 173"/>
                  <a:gd name="T4" fmla="*/ 0 w 245"/>
                  <a:gd name="T5" fmla="*/ 10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5" h="173">
                    <a:moveTo>
                      <a:pt x="245" y="0"/>
                    </a:moveTo>
                    <a:lnTo>
                      <a:pt x="73" y="173"/>
                    </a:lnTo>
                    <a:lnTo>
                      <a:pt x="0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 Semilight"/>
                </a:endParaRPr>
              </a:p>
            </p:txBody>
          </p:sp>
          <p:sp>
            <p:nvSpPr>
              <p:cNvPr id="182" name="check">
                <a:extLst>
                  <a:ext uri="{FF2B5EF4-FFF2-40B4-BE49-F238E27FC236}">
                    <a16:creationId xmlns:a16="http://schemas.microsoft.com/office/drawing/2014/main" id="{58CDAF87-473E-492F-80A0-D922B7E8C65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565996" y="3252522"/>
                <a:ext cx="276004" cy="194892"/>
              </a:xfrm>
              <a:custGeom>
                <a:avLst/>
                <a:gdLst>
                  <a:gd name="T0" fmla="*/ 245 w 245"/>
                  <a:gd name="T1" fmla="*/ 0 h 173"/>
                  <a:gd name="T2" fmla="*/ 73 w 245"/>
                  <a:gd name="T3" fmla="*/ 173 h 173"/>
                  <a:gd name="T4" fmla="*/ 0 w 245"/>
                  <a:gd name="T5" fmla="*/ 10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5" h="173">
                    <a:moveTo>
                      <a:pt x="245" y="0"/>
                    </a:moveTo>
                    <a:lnTo>
                      <a:pt x="73" y="173"/>
                    </a:lnTo>
                    <a:lnTo>
                      <a:pt x="0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 Semilight"/>
                </a:endParaRPr>
              </a:p>
            </p:txBody>
          </p:sp>
          <p:sp>
            <p:nvSpPr>
              <p:cNvPr id="183" name="check">
                <a:extLst>
                  <a:ext uri="{FF2B5EF4-FFF2-40B4-BE49-F238E27FC236}">
                    <a16:creationId xmlns:a16="http://schemas.microsoft.com/office/drawing/2014/main" id="{062D8735-9872-4BFB-B13B-1E4E51884F63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213696" y="3252522"/>
                <a:ext cx="276004" cy="194892"/>
              </a:xfrm>
              <a:custGeom>
                <a:avLst/>
                <a:gdLst>
                  <a:gd name="T0" fmla="*/ 245 w 245"/>
                  <a:gd name="T1" fmla="*/ 0 h 173"/>
                  <a:gd name="T2" fmla="*/ 73 w 245"/>
                  <a:gd name="T3" fmla="*/ 173 h 173"/>
                  <a:gd name="T4" fmla="*/ 0 w 245"/>
                  <a:gd name="T5" fmla="*/ 101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5" h="173">
                    <a:moveTo>
                      <a:pt x="245" y="0"/>
                    </a:moveTo>
                    <a:lnTo>
                      <a:pt x="73" y="173"/>
                    </a:lnTo>
                    <a:lnTo>
                      <a:pt x="0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896386">
                  <a:defRPr/>
                </a:pPr>
                <a:endParaRPr lang="en-US" sz="1765" kern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 Semilight"/>
                </a:endParaRPr>
              </a:p>
            </p:txBody>
          </p: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0C33CE1A-07BA-4D3A-AE8F-F8CF993B6E60}"/>
                  </a:ext>
                </a:extLst>
              </p:cNvPr>
              <p:cNvGrpSpPr/>
              <p:nvPr/>
            </p:nvGrpSpPr>
            <p:grpSpPr>
              <a:xfrm>
                <a:off x="5378450" y="2782454"/>
                <a:ext cx="1314450" cy="368300"/>
                <a:chOff x="1873250" y="3079750"/>
                <a:chExt cx="1314450" cy="368300"/>
              </a:xfrm>
            </p:grpSpPr>
            <p:cxnSp>
              <p:nvCxnSpPr>
                <p:cNvPr id="185" name="Straight Connector 184">
                  <a:extLst>
                    <a:ext uri="{FF2B5EF4-FFF2-40B4-BE49-F238E27FC236}">
                      <a16:creationId xmlns:a16="http://schemas.microsoft.com/office/drawing/2014/main" id="{12F0A4C1-0DF8-4C97-B521-D8813885485F}"/>
                    </a:ext>
                  </a:extLst>
                </p:cNvPr>
                <p:cNvCxnSpPr/>
                <p:nvPr/>
              </p:nvCxnSpPr>
              <p:spPr>
                <a:xfrm>
                  <a:off x="1873250" y="3079750"/>
                  <a:ext cx="1314450" cy="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tx2"/>
                  </a:solidFill>
                  <a:prstDash val="solid"/>
                  <a:headEnd type="none"/>
                  <a:tailEnd type="none"/>
                </a:ln>
                <a:effectLst/>
              </p:spPr>
            </p:cxn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DFFF190A-B32F-4534-8763-C7198380DFB7}"/>
                    </a:ext>
                  </a:extLst>
                </p:cNvPr>
                <p:cNvCxnSpPr/>
                <p:nvPr/>
              </p:nvCxnSpPr>
              <p:spPr>
                <a:xfrm>
                  <a:off x="1873250" y="3448050"/>
                  <a:ext cx="1314450" cy="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tx2"/>
                  </a:solidFill>
                  <a:prstDash val="solid"/>
                  <a:headEnd type="none"/>
                  <a:tailEnd type="none"/>
                </a:ln>
                <a:effectLst/>
              </p:spPr>
            </p:cxnSp>
          </p:grpSp>
        </p:grpSp>
      </p:grp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37A3A77A-BB79-46FF-A4A8-62EAB264557C}"/>
              </a:ext>
            </a:extLst>
          </p:cNvPr>
          <p:cNvGrpSpPr/>
          <p:nvPr/>
        </p:nvGrpSpPr>
        <p:grpSpPr>
          <a:xfrm>
            <a:off x="9839094" y="1302784"/>
            <a:ext cx="1585325" cy="2749591"/>
            <a:chOff x="10087855" y="2457539"/>
            <a:chExt cx="1617114" cy="2804726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7C76C57F-AC0C-4D38-AB3A-896FAE91AAC6}"/>
                </a:ext>
              </a:extLst>
            </p:cNvPr>
            <p:cNvGrpSpPr/>
            <p:nvPr/>
          </p:nvGrpSpPr>
          <p:grpSpPr>
            <a:xfrm>
              <a:off x="10087855" y="2457539"/>
              <a:ext cx="1617114" cy="2804726"/>
              <a:chOff x="8107209" y="3065834"/>
              <a:chExt cx="1617114" cy="2804726"/>
            </a:xfrm>
          </p:grpSpPr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D74D0C9C-009E-4C10-A7A3-B12A7C055179}"/>
                  </a:ext>
                </a:extLst>
              </p:cNvPr>
              <p:cNvGrpSpPr/>
              <p:nvPr/>
            </p:nvGrpSpPr>
            <p:grpSpPr>
              <a:xfrm>
                <a:off x="8107209" y="3065834"/>
                <a:ext cx="1599571" cy="2804726"/>
                <a:chOff x="3208859" y="4070542"/>
                <a:chExt cx="1458309" cy="2411828"/>
              </a:xfrm>
            </p:grpSpPr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A4787C52-8EE0-4FB7-A5FB-D932E60E3E80}"/>
                    </a:ext>
                  </a:extLst>
                </p:cNvPr>
                <p:cNvSpPr/>
                <p:nvPr/>
              </p:nvSpPr>
              <p:spPr bwMode="auto">
                <a:xfrm>
                  <a:off x="3208859" y="4070542"/>
                  <a:ext cx="1456803" cy="2411828"/>
                </a:xfrm>
                <a:prstGeom prst="rect">
                  <a:avLst/>
                </a:prstGeom>
                <a:noFill/>
                <a:ln w="12700">
                  <a:solidFill>
                    <a:schemeClr val="tx2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10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353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B6AADBBA-B6E4-4FB2-8E5E-34F06BC981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208859" y="4541668"/>
                  <a:ext cx="1458309" cy="0"/>
                </a:xfrm>
                <a:prstGeom prst="line">
                  <a:avLst/>
                </a:prstGeom>
                <a:ln w="12700">
                  <a:solidFill>
                    <a:schemeClr val="tx2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7F72A909-8D53-466B-A8FB-46CADD19FC3C}"/>
                  </a:ext>
                </a:extLst>
              </p:cNvPr>
              <p:cNvSpPr txBox="1"/>
              <p:nvPr/>
            </p:nvSpPr>
            <p:spPr>
              <a:xfrm>
                <a:off x="8126404" y="3065834"/>
                <a:ext cx="1597919" cy="55028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914367"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1372" dirty="0">
                    <a:gradFill>
                      <a:gsLst>
                        <a:gs pos="2917">
                          <a:prstClr val="black"/>
                        </a:gs>
                        <a:gs pos="30000">
                          <a:prstClr val="black"/>
                        </a:gs>
                      </a:gsLst>
                      <a:lin ang="5400000" scaled="0"/>
                    </a:gradFill>
                    <a:latin typeface="Segoe UI Semibold"/>
                  </a:rPr>
                  <a:t>Monitor and Retrain</a:t>
                </a:r>
              </a:p>
            </p:txBody>
          </p:sp>
        </p:grpSp>
        <p:grpSp>
          <p:nvGrpSpPr>
            <p:cNvPr id="187" name="Group 186">
              <a:extLst>
                <a:ext uri="{FF2B5EF4-FFF2-40B4-BE49-F238E27FC236}">
                  <a16:creationId xmlns:a16="http://schemas.microsoft.com/office/drawing/2014/main" id="{97A7E32B-2DE1-409A-BF3E-1AC682462DCD}"/>
                </a:ext>
              </a:extLst>
            </p:cNvPr>
            <p:cNvGrpSpPr/>
            <p:nvPr/>
          </p:nvGrpSpPr>
          <p:grpSpPr>
            <a:xfrm>
              <a:off x="10356988" y="3378050"/>
              <a:ext cx="1119682" cy="1403911"/>
              <a:chOff x="13906501" y="3886200"/>
              <a:chExt cx="619125" cy="776287"/>
            </a:xfrm>
          </p:grpSpPr>
          <p:sp>
            <p:nvSpPr>
              <p:cNvPr id="188" name="Freeform 17">
                <a:extLst>
                  <a:ext uri="{FF2B5EF4-FFF2-40B4-BE49-F238E27FC236}">
                    <a16:creationId xmlns:a16="http://schemas.microsoft.com/office/drawing/2014/main" id="{EA44C9BD-17EE-4A88-91BB-3FB26F9598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216063" y="3986213"/>
                <a:ext cx="309563" cy="595312"/>
              </a:xfrm>
              <a:custGeom>
                <a:avLst/>
                <a:gdLst>
                  <a:gd name="T0" fmla="*/ 29 w 81"/>
                  <a:gd name="T1" fmla="*/ 0 h 157"/>
                  <a:gd name="T2" fmla="*/ 81 w 81"/>
                  <a:gd name="T3" fmla="*/ 76 h 157"/>
                  <a:gd name="T4" fmla="*/ 0 w 81"/>
                  <a:gd name="T5" fmla="*/ 157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1" h="157">
                    <a:moveTo>
                      <a:pt x="29" y="0"/>
                    </a:moveTo>
                    <a:cubicBezTo>
                      <a:pt x="59" y="12"/>
                      <a:pt x="81" y="41"/>
                      <a:pt x="81" y="76"/>
                    </a:cubicBezTo>
                    <a:cubicBezTo>
                      <a:pt x="81" y="121"/>
                      <a:pt x="45" y="157"/>
                      <a:pt x="0" y="157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89" name="Freeform 18">
                <a:extLst>
                  <a:ext uri="{FF2B5EF4-FFF2-40B4-BE49-F238E27FC236}">
                    <a16:creationId xmlns:a16="http://schemas.microsoft.com/office/drawing/2014/main" id="{1A033CA0-3674-44D6-BE5D-3125550C3F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906501" y="3967163"/>
                <a:ext cx="309563" cy="596900"/>
              </a:xfrm>
              <a:custGeom>
                <a:avLst/>
                <a:gdLst>
                  <a:gd name="T0" fmla="*/ 52 w 81"/>
                  <a:gd name="T1" fmla="*/ 157 h 157"/>
                  <a:gd name="T2" fmla="*/ 0 w 81"/>
                  <a:gd name="T3" fmla="*/ 81 h 157"/>
                  <a:gd name="T4" fmla="*/ 81 w 81"/>
                  <a:gd name="T5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1" h="157">
                    <a:moveTo>
                      <a:pt x="52" y="157"/>
                    </a:moveTo>
                    <a:cubicBezTo>
                      <a:pt x="21" y="145"/>
                      <a:pt x="0" y="116"/>
                      <a:pt x="0" y="81"/>
                    </a:cubicBezTo>
                    <a:cubicBezTo>
                      <a:pt x="0" y="36"/>
                      <a:pt x="36" y="0"/>
                      <a:pt x="81" y="0"/>
                    </a:cubicBez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90" name="Line 19">
                <a:extLst>
                  <a:ext uri="{FF2B5EF4-FFF2-40B4-BE49-F238E27FC236}">
                    <a16:creationId xmlns:a16="http://schemas.microsoft.com/office/drawing/2014/main" id="{3D09CCB7-59D4-4368-87D8-D77D580943A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16063" y="4221163"/>
                <a:ext cx="0" cy="0"/>
              </a:xfrm>
              <a:prstGeom prst="line">
                <a:avLst/>
              </a:pr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91" name="Freeform 20">
                <a:extLst>
                  <a:ext uri="{FF2B5EF4-FFF2-40B4-BE49-F238E27FC236}">
                    <a16:creationId xmlns:a16="http://schemas.microsoft.com/office/drawing/2014/main" id="{0EE4CAA5-AE95-4D57-87B1-47156C1396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77963" y="3886200"/>
                <a:ext cx="76200" cy="160337"/>
              </a:xfrm>
              <a:custGeom>
                <a:avLst/>
                <a:gdLst>
                  <a:gd name="T0" fmla="*/ 0 w 48"/>
                  <a:gd name="T1" fmla="*/ 101 h 101"/>
                  <a:gd name="T2" fmla="*/ 48 w 48"/>
                  <a:gd name="T3" fmla="*/ 51 h 101"/>
                  <a:gd name="T4" fmla="*/ 0 w 48"/>
                  <a:gd name="T5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101">
                    <a:moveTo>
                      <a:pt x="0" y="101"/>
                    </a:moveTo>
                    <a:lnTo>
                      <a:pt x="48" y="51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92" name="Line 21">
                <a:extLst>
                  <a:ext uri="{FF2B5EF4-FFF2-40B4-BE49-F238E27FC236}">
                    <a16:creationId xmlns:a16="http://schemas.microsoft.com/office/drawing/2014/main" id="{52C99023-E9EB-44E6-B091-F83944E509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14216063" y="3967163"/>
                <a:ext cx="38100" cy="0"/>
              </a:xfrm>
              <a:prstGeom prst="line">
                <a:avLst/>
              </a:pr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93" name="Freeform 22">
                <a:extLst>
                  <a:ext uri="{FF2B5EF4-FFF2-40B4-BE49-F238E27FC236}">
                    <a16:creationId xmlns:a16="http://schemas.microsoft.com/office/drawing/2014/main" id="{0B856B7B-A532-493D-9E34-092FDE929B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177963" y="4502150"/>
                <a:ext cx="76200" cy="160337"/>
              </a:xfrm>
              <a:custGeom>
                <a:avLst/>
                <a:gdLst>
                  <a:gd name="T0" fmla="*/ 48 w 48"/>
                  <a:gd name="T1" fmla="*/ 0 h 101"/>
                  <a:gd name="T2" fmla="*/ 0 w 48"/>
                  <a:gd name="T3" fmla="*/ 50 h 101"/>
                  <a:gd name="T4" fmla="*/ 48 w 48"/>
                  <a:gd name="T5" fmla="*/ 10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" h="101">
                    <a:moveTo>
                      <a:pt x="48" y="0"/>
                    </a:moveTo>
                    <a:lnTo>
                      <a:pt x="0" y="50"/>
                    </a:lnTo>
                    <a:lnTo>
                      <a:pt x="48" y="101"/>
                    </a:lnTo>
                  </a:path>
                </a:pathLst>
              </a:cu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  <p:sp>
            <p:nvSpPr>
              <p:cNvPr id="194" name="Line 23">
                <a:extLst>
                  <a:ext uri="{FF2B5EF4-FFF2-40B4-BE49-F238E27FC236}">
                    <a16:creationId xmlns:a16="http://schemas.microsoft.com/office/drawing/2014/main" id="{2C1A2F20-22E3-48E4-85EF-16D67668E63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14177963" y="4581525"/>
                <a:ext cx="38100" cy="0"/>
              </a:xfrm>
              <a:prstGeom prst="line">
                <a:avLst/>
              </a:prstGeom>
              <a:noFill/>
              <a:ln w="12700" cap="flat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89630" tIns="44814" rIns="89630" bIns="44814" numCol="1" anchor="t" anchorCtr="0" compatLnSpc="1">
                <a:prstTxWarp prst="textNoShape">
                  <a:avLst/>
                </a:prstTxWarp>
              </a:bodyPr>
              <a:lstStyle/>
              <a:p>
                <a:pPr defTabSz="913330"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1765" kern="0">
                  <a:solidFill>
                    <a:srgbClr val="FFFFFF"/>
                  </a:solidFill>
                  <a:latin typeface="Segoe UI"/>
                  <a:ea typeface="MS PGothic" panose="020B0600070205080204" pitchFamily="34" charset="-128"/>
                </a:endParaRPr>
              </a:p>
            </p:txBody>
          </p:sp>
        </p:grpSp>
        <p:grpSp>
          <p:nvGrpSpPr>
            <p:cNvPr id="249" name="Group 248">
              <a:extLst>
                <a:ext uri="{FF2B5EF4-FFF2-40B4-BE49-F238E27FC236}">
                  <a16:creationId xmlns:a16="http://schemas.microsoft.com/office/drawing/2014/main" id="{C5718830-4759-43C1-9989-9D60B785CC69}"/>
                </a:ext>
              </a:extLst>
            </p:cNvPr>
            <p:cNvGrpSpPr/>
            <p:nvPr/>
          </p:nvGrpSpPr>
          <p:grpSpPr>
            <a:xfrm>
              <a:off x="10704931" y="3715311"/>
              <a:ext cx="441410" cy="653002"/>
              <a:chOff x="7961123" y="2412912"/>
              <a:chExt cx="826716" cy="1223007"/>
            </a:xfrm>
          </p:grpSpPr>
          <p:grpSp>
            <p:nvGrpSpPr>
              <p:cNvPr id="250" name="Group 249">
                <a:extLst>
                  <a:ext uri="{FF2B5EF4-FFF2-40B4-BE49-F238E27FC236}">
                    <a16:creationId xmlns:a16="http://schemas.microsoft.com/office/drawing/2014/main" id="{46439029-7E0A-42D7-8F07-BE8A939AF371}"/>
                  </a:ext>
                </a:extLst>
              </p:cNvPr>
              <p:cNvGrpSpPr/>
              <p:nvPr/>
            </p:nvGrpSpPr>
            <p:grpSpPr>
              <a:xfrm>
                <a:off x="7961123" y="2735181"/>
                <a:ext cx="826716" cy="900738"/>
                <a:chOff x="514349" y="3279731"/>
                <a:chExt cx="2565735" cy="2795467"/>
              </a:xfrm>
            </p:grpSpPr>
            <p:sp>
              <p:nvSpPr>
                <p:cNvPr id="254" name="Line 14">
                  <a:extLst>
                    <a:ext uri="{FF2B5EF4-FFF2-40B4-BE49-F238E27FC236}">
                      <a16:creationId xmlns:a16="http://schemas.microsoft.com/office/drawing/2014/main" id="{5EF87FE7-EE48-43F9-B474-5EE906422D4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934666" y="3784356"/>
                  <a:ext cx="366533" cy="0"/>
                </a:xfrm>
                <a:prstGeom prst="line">
                  <a:avLst/>
                </a:prstGeom>
                <a:noFill/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7880" tIns="43940" rIns="87880" bIns="439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96354">
                    <a:defRPr/>
                  </a:pPr>
                  <a:endParaRPr lang="en-US" sz="1730" kern="0">
                    <a:solidFill>
                      <a:srgbClr val="353535"/>
                    </a:solidFill>
                    <a:latin typeface="Segoe UI Semilight"/>
                  </a:endParaRPr>
                </a:p>
              </p:txBody>
            </p:sp>
            <p:sp>
              <p:nvSpPr>
                <p:cNvPr id="255" name="Line 15">
                  <a:extLst>
                    <a:ext uri="{FF2B5EF4-FFF2-40B4-BE49-F238E27FC236}">
                      <a16:creationId xmlns:a16="http://schemas.microsoft.com/office/drawing/2014/main" id="{7CCEF1EA-872A-4D9E-9C1B-F3EAD7F4A52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934666" y="4288341"/>
                  <a:ext cx="366533" cy="0"/>
                </a:xfrm>
                <a:prstGeom prst="line">
                  <a:avLst/>
                </a:prstGeom>
                <a:noFill/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7880" tIns="43940" rIns="87880" bIns="439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96354">
                    <a:defRPr/>
                  </a:pPr>
                  <a:endParaRPr lang="en-US" sz="1730" kern="0">
                    <a:solidFill>
                      <a:srgbClr val="353535"/>
                    </a:solidFill>
                    <a:latin typeface="Segoe UI Semilight"/>
                  </a:endParaRPr>
                </a:p>
              </p:txBody>
            </p:sp>
            <p:sp>
              <p:nvSpPr>
                <p:cNvPr id="256" name="Line 16">
                  <a:extLst>
                    <a:ext uri="{FF2B5EF4-FFF2-40B4-BE49-F238E27FC236}">
                      <a16:creationId xmlns:a16="http://schemas.microsoft.com/office/drawing/2014/main" id="{B05DB525-C127-44B2-BACB-2CC7CDB2A7B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934666" y="4815238"/>
                  <a:ext cx="595617" cy="0"/>
                </a:xfrm>
                <a:prstGeom prst="line">
                  <a:avLst/>
                </a:prstGeom>
                <a:noFill/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7880" tIns="43940" rIns="87880" bIns="439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96354">
                    <a:defRPr/>
                  </a:pPr>
                  <a:endParaRPr lang="en-US" sz="1730" kern="0">
                    <a:solidFill>
                      <a:srgbClr val="353535"/>
                    </a:solidFill>
                    <a:latin typeface="Segoe UI Semilight"/>
                  </a:endParaRPr>
                </a:p>
              </p:txBody>
            </p:sp>
            <p:sp>
              <p:nvSpPr>
                <p:cNvPr id="257" name="Line 13">
                  <a:extLst>
                    <a:ext uri="{FF2B5EF4-FFF2-40B4-BE49-F238E27FC236}">
                      <a16:creationId xmlns:a16="http://schemas.microsoft.com/office/drawing/2014/main" id="{C3D315E1-1CDC-4C47-822E-1606B969328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1064149" y="3279731"/>
                  <a:ext cx="1438419" cy="0"/>
                </a:xfrm>
                <a:prstGeom prst="line">
                  <a:avLst/>
                </a:prstGeom>
                <a:noFill/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87880" tIns="43940" rIns="87880" bIns="439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96354">
                    <a:defRPr/>
                  </a:pPr>
                  <a:endParaRPr lang="en-US" sz="1730" kern="0" dirty="0">
                    <a:solidFill>
                      <a:srgbClr val="353535"/>
                    </a:solidFill>
                    <a:latin typeface="Segoe UI Semilight"/>
                  </a:endParaRPr>
                </a:p>
              </p:txBody>
            </p:sp>
            <p:sp>
              <p:nvSpPr>
                <p:cNvPr id="258" name="Freeform 12">
                  <a:extLst>
                    <a:ext uri="{FF2B5EF4-FFF2-40B4-BE49-F238E27FC236}">
                      <a16:creationId xmlns:a16="http://schemas.microsoft.com/office/drawing/2014/main" id="{B7CEF0D5-B0E9-417F-AB86-A757BAA1CB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14349" y="3280373"/>
                  <a:ext cx="2565735" cy="2794825"/>
                </a:xfrm>
                <a:custGeom>
                  <a:avLst/>
                  <a:gdLst>
                    <a:gd name="T0" fmla="*/ 24 w 80"/>
                    <a:gd name="T1" fmla="*/ 36 h 88"/>
                    <a:gd name="T2" fmla="*/ 4 w 80"/>
                    <a:gd name="T3" fmla="*/ 74 h 88"/>
                    <a:gd name="T4" fmla="*/ 12 w 80"/>
                    <a:gd name="T5" fmla="*/ 88 h 88"/>
                    <a:gd name="T6" fmla="*/ 68 w 80"/>
                    <a:gd name="T7" fmla="*/ 88 h 88"/>
                    <a:gd name="T8" fmla="*/ 76 w 80"/>
                    <a:gd name="T9" fmla="*/ 74 h 88"/>
                    <a:gd name="T10" fmla="*/ 56 w 80"/>
                    <a:gd name="T11" fmla="*/ 36 h 88"/>
                    <a:gd name="T12" fmla="*/ 56 w 80"/>
                    <a:gd name="T13" fmla="*/ 0 h 88"/>
                    <a:gd name="T14" fmla="*/ 24 w 80"/>
                    <a:gd name="T15" fmla="*/ 0 h 88"/>
                    <a:gd name="T16" fmla="*/ 24 w 80"/>
                    <a:gd name="T17" fmla="*/ 36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0" h="88">
                      <a:moveTo>
                        <a:pt x="24" y="36"/>
                      </a:moveTo>
                      <a:cubicBezTo>
                        <a:pt x="4" y="74"/>
                        <a:pt x="4" y="74"/>
                        <a:pt x="4" y="74"/>
                      </a:cubicBezTo>
                      <a:cubicBezTo>
                        <a:pt x="0" y="80"/>
                        <a:pt x="5" y="88"/>
                        <a:pt x="12" y="88"/>
                      </a:cubicBezTo>
                      <a:cubicBezTo>
                        <a:pt x="68" y="88"/>
                        <a:pt x="68" y="88"/>
                        <a:pt x="68" y="88"/>
                      </a:cubicBezTo>
                      <a:cubicBezTo>
                        <a:pt x="75" y="88"/>
                        <a:pt x="80" y="80"/>
                        <a:pt x="76" y="74"/>
                      </a:cubicBezTo>
                      <a:cubicBezTo>
                        <a:pt x="56" y="36"/>
                        <a:pt x="56" y="36"/>
                        <a:pt x="56" y="36"/>
                      </a:cubicBezTo>
                      <a:cubicBezTo>
                        <a:pt x="56" y="0"/>
                        <a:pt x="56" y="0"/>
                        <a:pt x="56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lnTo>
                        <a:pt x="24" y="36"/>
                      </a:lnTo>
                      <a:close/>
                    </a:path>
                  </a:pathLst>
                </a:custGeom>
                <a:noFill/>
                <a:ln w="12700" cap="flat">
                  <a:solidFill>
                    <a:schemeClr val="tx2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87880" tIns="43940" rIns="87880" bIns="4394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896354">
                    <a:defRPr/>
                  </a:pPr>
                  <a:endParaRPr lang="en-US" sz="1730" kern="0">
                    <a:solidFill>
                      <a:srgbClr val="353535"/>
                    </a:solidFill>
                    <a:latin typeface="Segoe UI Semilight"/>
                  </a:endParaRPr>
                </a:p>
              </p:txBody>
            </p:sp>
          </p:grpSp>
          <p:sp>
            <p:nvSpPr>
              <p:cNvPr id="251" name="Freeform 199">
                <a:extLst>
                  <a:ext uri="{FF2B5EF4-FFF2-40B4-BE49-F238E27FC236}">
                    <a16:creationId xmlns:a16="http://schemas.microsoft.com/office/drawing/2014/main" id="{AA49ACA8-FDDD-49C9-9674-5A98BBD1D59F}"/>
                  </a:ext>
                </a:extLst>
              </p:cNvPr>
              <p:cNvSpPr/>
              <p:nvPr/>
            </p:nvSpPr>
            <p:spPr bwMode="auto">
              <a:xfrm>
                <a:off x="8293354" y="2634916"/>
                <a:ext cx="128338" cy="100401"/>
              </a:xfrm>
              <a:custGeom>
                <a:avLst/>
                <a:gdLst>
                  <a:gd name="connsiteX0" fmla="*/ 64169 w 128338"/>
                  <a:gd name="connsiteY0" fmla="*/ 0 h 100401"/>
                  <a:gd name="connsiteX1" fmla="*/ 128338 w 128338"/>
                  <a:gd name="connsiteY1" fmla="*/ 64169 h 100401"/>
                  <a:gd name="connsiteX2" fmla="*/ 123295 w 128338"/>
                  <a:gd name="connsiteY2" fmla="*/ 89147 h 100401"/>
                  <a:gd name="connsiteX3" fmla="*/ 115708 w 128338"/>
                  <a:gd name="connsiteY3" fmla="*/ 100401 h 100401"/>
                  <a:gd name="connsiteX4" fmla="*/ 12631 w 128338"/>
                  <a:gd name="connsiteY4" fmla="*/ 100401 h 100401"/>
                  <a:gd name="connsiteX5" fmla="*/ 5043 w 128338"/>
                  <a:gd name="connsiteY5" fmla="*/ 89147 h 100401"/>
                  <a:gd name="connsiteX6" fmla="*/ 0 w 128338"/>
                  <a:gd name="connsiteY6" fmla="*/ 64169 h 100401"/>
                  <a:gd name="connsiteX7" fmla="*/ 64169 w 128338"/>
                  <a:gd name="connsiteY7" fmla="*/ 0 h 1004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8338" h="100401">
                    <a:moveTo>
                      <a:pt x="64169" y="0"/>
                    </a:moveTo>
                    <a:cubicBezTo>
                      <a:pt x="99609" y="0"/>
                      <a:pt x="128338" y="28729"/>
                      <a:pt x="128338" y="64169"/>
                    </a:cubicBezTo>
                    <a:cubicBezTo>
                      <a:pt x="128338" y="73029"/>
                      <a:pt x="126542" y="81469"/>
                      <a:pt x="123295" y="89147"/>
                    </a:cubicBezTo>
                    <a:lnTo>
                      <a:pt x="115708" y="100401"/>
                    </a:lnTo>
                    <a:lnTo>
                      <a:pt x="12631" y="100401"/>
                    </a:lnTo>
                    <a:lnTo>
                      <a:pt x="5043" y="89147"/>
                    </a:lnTo>
                    <a:cubicBezTo>
                      <a:pt x="1796" y="81469"/>
                      <a:pt x="0" y="73029"/>
                      <a:pt x="0" y="64169"/>
                    </a:cubicBezTo>
                    <a:cubicBezTo>
                      <a:pt x="0" y="28729"/>
                      <a:pt x="28729" y="0"/>
                      <a:pt x="64169" y="0"/>
                    </a:cubicBezTo>
                    <a:close/>
                  </a:path>
                </a:pathLst>
              </a:custGeom>
              <a:noFill/>
              <a:ln w="12700" cap="rnd">
                <a:solidFill>
                  <a:schemeClr val="tx2"/>
                </a:solidFill>
                <a:miter lim="800000"/>
                <a:headEnd/>
                <a:tailEnd/>
              </a:ln>
              <a:effectLst/>
            </p:spPr>
            <p:txBody>
              <a:bodyPr wrap="square" lIns="89642" tIns="44821" rIns="89642" bIns="44821" numCol="1" spcCol="0" rtlCol="0" fromWordArt="0" anchor="ctr" anchorCtr="0" forceAA="0" compatLnSpc="1"/>
              <a:lstStyle/>
              <a:p>
                <a:pPr defTabSz="896386"/>
                <a:endParaRPr lang="en-US" sz="1765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952CE89D-6827-492F-ACB9-7AFB5BF1EEAF}"/>
                  </a:ext>
                </a:extLst>
              </p:cNvPr>
              <p:cNvSpPr/>
              <p:nvPr/>
            </p:nvSpPr>
            <p:spPr bwMode="auto">
              <a:xfrm>
                <a:off x="8406962" y="2522482"/>
                <a:ext cx="55180" cy="55180"/>
              </a:xfrm>
              <a:prstGeom prst="ellipse">
                <a:avLst/>
              </a:prstGeom>
              <a:noFill/>
              <a:ln w="12700" cap="rnd">
                <a:solidFill>
                  <a:schemeClr val="tx2"/>
                </a:solidFill>
                <a:miter lim="800000"/>
                <a:headEnd/>
                <a:tailEnd/>
              </a:ln>
              <a:effectLst/>
            </p:spPr>
            <p:txBody>
              <a:bodyPr wrap="none" rtlCol="0" anchor="ctr"/>
              <a:lstStyle/>
              <a:p>
                <a:pPr defTabSz="896386"/>
                <a:endParaRPr lang="en-US" sz="1765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sp>
            <p:nvSpPr>
              <p:cNvPr id="253" name="Oval 252">
                <a:extLst>
                  <a:ext uri="{FF2B5EF4-FFF2-40B4-BE49-F238E27FC236}">
                    <a16:creationId xmlns:a16="http://schemas.microsoft.com/office/drawing/2014/main" id="{420A2DA6-1B33-4026-A6A6-A68B905796BB}"/>
                  </a:ext>
                </a:extLst>
              </p:cNvPr>
              <p:cNvSpPr/>
              <p:nvPr/>
            </p:nvSpPr>
            <p:spPr bwMode="auto">
              <a:xfrm>
                <a:off x="8321040" y="2412912"/>
                <a:ext cx="45720" cy="45720"/>
              </a:xfrm>
              <a:prstGeom prst="ellipse">
                <a:avLst/>
              </a:prstGeom>
              <a:noFill/>
              <a:ln w="12700" cap="rnd">
                <a:solidFill>
                  <a:schemeClr val="tx2"/>
                </a:solidFill>
                <a:miter lim="800000"/>
                <a:headEnd/>
                <a:tailEnd/>
              </a:ln>
              <a:effectLst/>
            </p:spPr>
            <p:txBody>
              <a:bodyPr wrap="none" rtlCol="0" anchor="ctr"/>
              <a:lstStyle/>
              <a:p>
                <a:pPr defTabSz="896386"/>
                <a:endParaRPr lang="en-US" sz="1765">
                  <a:solidFill>
                    <a:prstClr val="black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</p:grp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45A032EA-068C-481F-9A30-87CC2F888CF5}"/>
              </a:ext>
            </a:extLst>
          </p:cNvPr>
          <p:cNvGrpSpPr/>
          <p:nvPr/>
        </p:nvGrpSpPr>
        <p:grpSpPr>
          <a:xfrm>
            <a:off x="7728547" y="1315150"/>
            <a:ext cx="1585325" cy="2749591"/>
            <a:chOff x="7934987" y="2470153"/>
            <a:chExt cx="1617114" cy="2804726"/>
          </a:xfrm>
        </p:grpSpPr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4EB548B6-4225-43C8-918C-A852FBF0785C}"/>
                </a:ext>
              </a:extLst>
            </p:cNvPr>
            <p:cNvGrpSpPr/>
            <p:nvPr/>
          </p:nvGrpSpPr>
          <p:grpSpPr>
            <a:xfrm>
              <a:off x="7934987" y="2470153"/>
              <a:ext cx="1617114" cy="2804726"/>
              <a:chOff x="8107209" y="3065834"/>
              <a:chExt cx="1617114" cy="2804726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65E5FA80-5F6C-47EF-B945-A24C8E25BEE7}"/>
                  </a:ext>
                </a:extLst>
              </p:cNvPr>
              <p:cNvGrpSpPr/>
              <p:nvPr/>
            </p:nvGrpSpPr>
            <p:grpSpPr>
              <a:xfrm>
                <a:off x="8107209" y="3065834"/>
                <a:ext cx="1599571" cy="2804726"/>
                <a:chOff x="3208859" y="4070542"/>
                <a:chExt cx="1458309" cy="2411828"/>
              </a:xfrm>
            </p:grpSpPr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0391B1BC-9EE6-46A7-943E-43C5649F6CFF}"/>
                    </a:ext>
                  </a:extLst>
                </p:cNvPr>
                <p:cNvSpPr/>
                <p:nvPr/>
              </p:nvSpPr>
              <p:spPr bwMode="auto">
                <a:xfrm>
                  <a:off x="3208859" y="4070542"/>
                  <a:ext cx="1456803" cy="2411828"/>
                </a:xfrm>
                <a:prstGeom prst="rect">
                  <a:avLst/>
                </a:prstGeom>
                <a:noFill/>
                <a:ln w="12700">
                  <a:solidFill>
                    <a:schemeClr val="tx2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1410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2353" dirty="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egoe UI"/>
                    <a:ea typeface="Segoe UI" pitchFamily="34" charset="0"/>
                    <a:cs typeface="Segoe UI" pitchFamily="34" charset="0"/>
                  </a:endParaRPr>
                </a:p>
              </p:txBody>
            </p: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2FA53280-A008-4DF8-9868-32ED03DE500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208859" y="4541668"/>
                  <a:ext cx="1458309" cy="0"/>
                </a:xfrm>
                <a:prstGeom prst="line">
                  <a:avLst/>
                </a:prstGeom>
                <a:ln w="12700">
                  <a:solidFill>
                    <a:schemeClr val="tx2"/>
                  </a:solidFill>
                  <a:headEnd type="none"/>
                  <a:tailEnd type="non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883B726D-D2F0-4EAB-819F-BB5A8371F394}"/>
                  </a:ext>
                </a:extLst>
              </p:cNvPr>
              <p:cNvSpPr txBox="1"/>
              <p:nvPr/>
            </p:nvSpPr>
            <p:spPr>
              <a:xfrm>
                <a:off x="8126404" y="3065834"/>
                <a:ext cx="1597919" cy="550281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 defTabSz="914367"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1372" dirty="0">
                    <a:gradFill>
                      <a:gsLst>
                        <a:gs pos="2917">
                          <a:prstClr val="black"/>
                        </a:gs>
                        <a:gs pos="30000">
                          <a:prstClr val="black"/>
                        </a:gs>
                      </a:gsLst>
                      <a:lin ang="5400000" scaled="0"/>
                    </a:gradFill>
                    <a:latin typeface="Segoe UI Semibold"/>
                  </a:rPr>
                  <a:t>Deployment</a:t>
                </a:r>
              </a:p>
            </p:txBody>
          </p:sp>
        </p:grp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C973E2FA-B57B-4216-8514-8170E05A836D}"/>
                </a:ext>
              </a:extLst>
            </p:cNvPr>
            <p:cNvGrpSpPr/>
            <p:nvPr/>
          </p:nvGrpSpPr>
          <p:grpSpPr>
            <a:xfrm>
              <a:off x="8240993" y="4177631"/>
              <a:ext cx="965141" cy="797842"/>
              <a:chOff x="9524460" y="2632636"/>
              <a:chExt cx="2021177" cy="1670823"/>
            </a:xfrm>
          </p:grpSpPr>
          <p:sp>
            <p:nvSpPr>
              <p:cNvPr id="269" name="gear_3">
                <a:extLst>
                  <a:ext uri="{FF2B5EF4-FFF2-40B4-BE49-F238E27FC236}">
                    <a16:creationId xmlns:a16="http://schemas.microsoft.com/office/drawing/2014/main" id="{F1038FE7-0D38-4FC9-8A9A-F9D9C7D13F9A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9524460" y="3183698"/>
                <a:ext cx="1110355" cy="1119761"/>
              </a:xfrm>
              <a:custGeom>
                <a:avLst/>
                <a:gdLst>
                  <a:gd name="T0" fmla="*/ 81 w 327"/>
                  <a:gd name="T1" fmla="*/ 162 h 327"/>
                  <a:gd name="T2" fmla="*/ 162 w 327"/>
                  <a:gd name="T3" fmla="*/ 80 h 327"/>
                  <a:gd name="T4" fmla="*/ 244 w 327"/>
                  <a:gd name="T5" fmla="*/ 162 h 327"/>
                  <a:gd name="T6" fmla="*/ 162 w 327"/>
                  <a:gd name="T7" fmla="*/ 243 h 327"/>
                  <a:gd name="T8" fmla="*/ 81 w 327"/>
                  <a:gd name="T9" fmla="*/ 162 h 327"/>
                  <a:gd name="T10" fmla="*/ 298 w 327"/>
                  <a:gd name="T11" fmla="*/ 162 h 327"/>
                  <a:gd name="T12" fmla="*/ 295 w 327"/>
                  <a:gd name="T13" fmla="*/ 135 h 327"/>
                  <a:gd name="T14" fmla="*/ 327 w 327"/>
                  <a:gd name="T15" fmla="*/ 117 h 327"/>
                  <a:gd name="T16" fmla="*/ 286 w 327"/>
                  <a:gd name="T17" fmla="*/ 46 h 327"/>
                  <a:gd name="T18" fmla="*/ 256 w 327"/>
                  <a:gd name="T19" fmla="*/ 64 h 327"/>
                  <a:gd name="T20" fmla="*/ 205 w 327"/>
                  <a:gd name="T21" fmla="*/ 33 h 327"/>
                  <a:gd name="T22" fmla="*/ 205 w 327"/>
                  <a:gd name="T23" fmla="*/ 0 h 327"/>
                  <a:gd name="T24" fmla="*/ 124 w 327"/>
                  <a:gd name="T25" fmla="*/ 0 h 327"/>
                  <a:gd name="T26" fmla="*/ 124 w 327"/>
                  <a:gd name="T27" fmla="*/ 31 h 327"/>
                  <a:gd name="T28" fmla="*/ 68 w 327"/>
                  <a:gd name="T29" fmla="*/ 64 h 327"/>
                  <a:gd name="T30" fmla="*/ 41 w 327"/>
                  <a:gd name="T31" fmla="*/ 48 h 327"/>
                  <a:gd name="T32" fmla="*/ 0 w 327"/>
                  <a:gd name="T33" fmla="*/ 119 h 327"/>
                  <a:gd name="T34" fmla="*/ 29 w 327"/>
                  <a:gd name="T35" fmla="*/ 135 h 327"/>
                  <a:gd name="T36" fmla="*/ 26 w 327"/>
                  <a:gd name="T37" fmla="*/ 162 h 327"/>
                  <a:gd name="T38" fmla="*/ 30 w 327"/>
                  <a:gd name="T39" fmla="*/ 194 h 327"/>
                  <a:gd name="T40" fmla="*/ 3 w 327"/>
                  <a:gd name="T41" fmla="*/ 210 h 327"/>
                  <a:gd name="T42" fmla="*/ 43 w 327"/>
                  <a:gd name="T43" fmla="*/ 280 h 327"/>
                  <a:gd name="T44" fmla="*/ 72 w 327"/>
                  <a:gd name="T45" fmla="*/ 264 h 327"/>
                  <a:gd name="T46" fmla="*/ 124 w 327"/>
                  <a:gd name="T47" fmla="*/ 292 h 327"/>
                  <a:gd name="T48" fmla="*/ 124 w 327"/>
                  <a:gd name="T49" fmla="*/ 327 h 327"/>
                  <a:gd name="T50" fmla="*/ 205 w 327"/>
                  <a:gd name="T51" fmla="*/ 327 h 327"/>
                  <a:gd name="T52" fmla="*/ 205 w 327"/>
                  <a:gd name="T53" fmla="*/ 291 h 327"/>
                  <a:gd name="T54" fmla="*/ 252 w 327"/>
                  <a:gd name="T55" fmla="*/ 264 h 327"/>
                  <a:gd name="T56" fmla="*/ 283 w 327"/>
                  <a:gd name="T57" fmla="*/ 282 h 327"/>
                  <a:gd name="T58" fmla="*/ 324 w 327"/>
                  <a:gd name="T59" fmla="*/ 212 h 327"/>
                  <a:gd name="T60" fmla="*/ 294 w 327"/>
                  <a:gd name="T61" fmla="*/ 194 h 327"/>
                  <a:gd name="T62" fmla="*/ 298 w 327"/>
                  <a:gd name="T63" fmla="*/ 162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7" h="327">
                    <a:moveTo>
                      <a:pt x="81" y="162"/>
                    </a:moveTo>
                    <a:cubicBezTo>
                      <a:pt x="81" y="117"/>
                      <a:pt x="117" y="80"/>
                      <a:pt x="162" y="80"/>
                    </a:cubicBezTo>
                    <a:cubicBezTo>
                      <a:pt x="207" y="80"/>
                      <a:pt x="244" y="117"/>
                      <a:pt x="244" y="162"/>
                    </a:cubicBezTo>
                    <a:cubicBezTo>
                      <a:pt x="244" y="207"/>
                      <a:pt x="207" y="243"/>
                      <a:pt x="162" y="243"/>
                    </a:cubicBezTo>
                    <a:cubicBezTo>
                      <a:pt x="117" y="243"/>
                      <a:pt x="81" y="207"/>
                      <a:pt x="81" y="162"/>
                    </a:cubicBezTo>
                    <a:close/>
                    <a:moveTo>
                      <a:pt x="298" y="162"/>
                    </a:moveTo>
                    <a:cubicBezTo>
                      <a:pt x="298" y="153"/>
                      <a:pt x="297" y="144"/>
                      <a:pt x="295" y="135"/>
                    </a:cubicBezTo>
                    <a:cubicBezTo>
                      <a:pt x="327" y="117"/>
                      <a:pt x="327" y="117"/>
                      <a:pt x="327" y="117"/>
                    </a:cubicBezTo>
                    <a:cubicBezTo>
                      <a:pt x="286" y="46"/>
                      <a:pt x="286" y="46"/>
                      <a:pt x="286" y="46"/>
                    </a:cubicBezTo>
                    <a:cubicBezTo>
                      <a:pt x="256" y="64"/>
                      <a:pt x="256" y="64"/>
                      <a:pt x="256" y="64"/>
                    </a:cubicBezTo>
                    <a:cubicBezTo>
                      <a:pt x="242" y="50"/>
                      <a:pt x="225" y="39"/>
                      <a:pt x="205" y="33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03" y="38"/>
                      <a:pt x="84" y="49"/>
                      <a:pt x="68" y="64"/>
                    </a:cubicBezTo>
                    <a:cubicBezTo>
                      <a:pt x="41" y="48"/>
                      <a:pt x="41" y="48"/>
                      <a:pt x="41" y="48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29" y="135"/>
                      <a:pt x="29" y="135"/>
                      <a:pt x="29" y="135"/>
                    </a:cubicBezTo>
                    <a:cubicBezTo>
                      <a:pt x="27" y="144"/>
                      <a:pt x="26" y="153"/>
                      <a:pt x="26" y="162"/>
                    </a:cubicBezTo>
                    <a:cubicBezTo>
                      <a:pt x="26" y="173"/>
                      <a:pt x="28" y="184"/>
                      <a:pt x="30" y="194"/>
                    </a:cubicBezTo>
                    <a:cubicBezTo>
                      <a:pt x="3" y="210"/>
                      <a:pt x="3" y="210"/>
                      <a:pt x="3" y="210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72" y="264"/>
                      <a:pt x="72" y="264"/>
                      <a:pt x="72" y="264"/>
                    </a:cubicBezTo>
                    <a:cubicBezTo>
                      <a:pt x="87" y="277"/>
                      <a:pt x="105" y="287"/>
                      <a:pt x="124" y="292"/>
                    </a:cubicBezTo>
                    <a:cubicBezTo>
                      <a:pt x="124" y="327"/>
                      <a:pt x="124" y="327"/>
                      <a:pt x="124" y="327"/>
                    </a:cubicBezTo>
                    <a:cubicBezTo>
                      <a:pt x="205" y="327"/>
                      <a:pt x="205" y="327"/>
                      <a:pt x="205" y="327"/>
                    </a:cubicBezTo>
                    <a:cubicBezTo>
                      <a:pt x="205" y="291"/>
                      <a:pt x="205" y="291"/>
                      <a:pt x="205" y="291"/>
                    </a:cubicBezTo>
                    <a:cubicBezTo>
                      <a:pt x="223" y="285"/>
                      <a:pt x="238" y="276"/>
                      <a:pt x="252" y="264"/>
                    </a:cubicBezTo>
                    <a:cubicBezTo>
                      <a:pt x="283" y="282"/>
                      <a:pt x="283" y="282"/>
                      <a:pt x="283" y="282"/>
                    </a:cubicBezTo>
                    <a:cubicBezTo>
                      <a:pt x="324" y="212"/>
                      <a:pt x="324" y="212"/>
                      <a:pt x="324" y="212"/>
                    </a:cubicBezTo>
                    <a:cubicBezTo>
                      <a:pt x="294" y="194"/>
                      <a:pt x="294" y="194"/>
                      <a:pt x="294" y="194"/>
                    </a:cubicBezTo>
                    <a:cubicBezTo>
                      <a:pt x="297" y="184"/>
                      <a:pt x="298" y="173"/>
                      <a:pt x="298" y="162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2"/>
                </a:solidFill>
                <a:prstDash val="solid"/>
                <a:miter lim="800000"/>
              </a:ln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882" dirty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"/>
                </a:endParaRPr>
              </a:p>
            </p:txBody>
          </p:sp>
          <p:sp>
            <p:nvSpPr>
              <p:cNvPr id="270" name="gear_3">
                <a:extLst>
                  <a:ext uri="{FF2B5EF4-FFF2-40B4-BE49-F238E27FC236}">
                    <a16:creationId xmlns:a16="http://schemas.microsoft.com/office/drawing/2014/main" id="{B5659DF4-C1CA-44A3-A382-863AF26594EC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0421433" y="2632636"/>
                <a:ext cx="735342" cy="741571"/>
              </a:xfrm>
              <a:custGeom>
                <a:avLst/>
                <a:gdLst>
                  <a:gd name="T0" fmla="*/ 81 w 327"/>
                  <a:gd name="T1" fmla="*/ 162 h 327"/>
                  <a:gd name="T2" fmla="*/ 162 w 327"/>
                  <a:gd name="T3" fmla="*/ 80 h 327"/>
                  <a:gd name="T4" fmla="*/ 244 w 327"/>
                  <a:gd name="T5" fmla="*/ 162 h 327"/>
                  <a:gd name="T6" fmla="*/ 162 w 327"/>
                  <a:gd name="T7" fmla="*/ 243 h 327"/>
                  <a:gd name="T8" fmla="*/ 81 w 327"/>
                  <a:gd name="T9" fmla="*/ 162 h 327"/>
                  <a:gd name="T10" fmla="*/ 298 w 327"/>
                  <a:gd name="T11" fmla="*/ 162 h 327"/>
                  <a:gd name="T12" fmla="*/ 295 w 327"/>
                  <a:gd name="T13" fmla="*/ 135 h 327"/>
                  <a:gd name="T14" fmla="*/ 327 w 327"/>
                  <a:gd name="T15" fmla="*/ 117 h 327"/>
                  <a:gd name="T16" fmla="*/ 286 w 327"/>
                  <a:gd name="T17" fmla="*/ 46 h 327"/>
                  <a:gd name="T18" fmla="*/ 256 w 327"/>
                  <a:gd name="T19" fmla="*/ 64 h 327"/>
                  <a:gd name="T20" fmla="*/ 205 w 327"/>
                  <a:gd name="T21" fmla="*/ 33 h 327"/>
                  <a:gd name="T22" fmla="*/ 205 w 327"/>
                  <a:gd name="T23" fmla="*/ 0 h 327"/>
                  <a:gd name="T24" fmla="*/ 124 w 327"/>
                  <a:gd name="T25" fmla="*/ 0 h 327"/>
                  <a:gd name="T26" fmla="*/ 124 w 327"/>
                  <a:gd name="T27" fmla="*/ 31 h 327"/>
                  <a:gd name="T28" fmla="*/ 68 w 327"/>
                  <a:gd name="T29" fmla="*/ 64 h 327"/>
                  <a:gd name="T30" fmla="*/ 41 w 327"/>
                  <a:gd name="T31" fmla="*/ 48 h 327"/>
                  <a:gd name="T32" fmla="*/ 0 w 327"/>
                  <a:gd name="T33" fmla="*/ 119 h 327"/>
                  <a:gd name="T34" fmla="*/ 29 w 327"/>
                  <a:gd name="T35" fmla="*/ 135 h 327"/>
                  <a:gd name="T36" fmla="*/ 26 w 327"/>
                  <a:gd name="T37" fmla="*/ 162 h 327"/>
                  <a:gd name="T38" fmla="*/ 30 w 327"/>
                  <a:gd name="T39" fmla="*/ 194 h 327"/>
                  <a:gd name="T40" fmla="*/ 3 w 327"/>
                  <a:gd name="T41" fmla="*/ 210 h 327"/>
                  <a:gd name="T42" fmla="*/ 43 w 327"/>
                  <a:gd name="T43" fmla="*/ 280 h 327"/>
                  <a:gd name="T44" fmla="*/ 72 w 327"/>
                  <a:gd name="T45" fmla="*/ 264 h 327"/>
                  <a:gd name="T46" fmla="*/ 124 w 327"/>
                  <a:gd name="T47" fmla="*/ 292 h 327"/>
                  <a:gd name="T48" fmla="*/ 124 w 327"/>
                  <a:gd name="T49" fmla="*/ 327 h 327"/>
                  <a:gd name="T50" fmla="*/ 205 w 327"/>
                  <a:gd name="T51" fmla="*/ 327 h 327"/>
                  <a:gd name="T52" fmla="*/ 205 w 327"/>
                  <a:gd name="T53" fmla="*/ 291 h 327"/>
                  <a:gd name="T54" fmla="*/ 252 w 327"/>
                  <a:gd name="T55" fmla="*/ 264 h 327"/>
                  <a:gd name="T56" fmla="*/ 283 w 327"/>
                  <a:gd name="T57" fmla="*/ 282 h 327"/>
                  <a:gd name="T58" fmla="*/ 324 w 327"/>
                  <a:gd name="T59" fmla="*/ 212 h 327"/>
                  <a:gd name="T60" fmla="*/ 294 w 327"/>
                  <a:gd name="T61" fmla="*/ 194 h 327"/>
                  <a:gd name="T62" fmla="*/ 298 w 327"/>
                  <a:gd name="T63" fmla="*/ 162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7" h="327">
                    <a:moveTo>
                      <a:pt x="81" y="162"/>
                    </a:moveTo>
                    <a:cubicBezTo>
                      <a:pt x="81" y="117"/>
                      <a:pt x="117" y="80"/>
                      <a:pt x="162" y="80"/>
                    </a:cubicBezTo>
                    <a:cubicBezTo>
                      <a:pt x="207" y="80"/>
                      <a:pt x="244" y="117"/>
                      <a:pt x="244" y="162"/>
                    </a:cubicBezTo>
                    <a:cubicBezTo>
                      <a:pt x="244" y="207"/>
                      <a:pt x="207" y="243"/>
                      <a:pt x="162" y="243"/>
                    </a:cubicBezTo>
                    <a:cubicBezTo>
                      <a:pt x="117" y="243"/>
                      <a:pt x="81" y="207"/>
                      <a:pt x="81" y="162"/>
                    </a:cubicBezTo>
                    <a:close/>
                    <a:moveTo>
                      <a:pt x="298" y="162"/>
                    </a:moveTo>
                    <a:cubicBezTo>
                      <a:pt x="298" y="153"/>
                      <a:pt x="297" y="144"/>
                      <a:pt x="295" y="135"/>
                    </a:cubicBezTo>
                    <a:cubicBezTo>
                      <a:pt x="327" y="117"/>
                      <a:pt x="327" y="117"/>
                      <a:pt x="327" y="117"/>
                    </a:cubicBezTo>
                    <a:cubicBezTo>
                      <a:pt x="286" y="46"/>
                      <a:pt x="286" y="46"/>
                      <a:pt x="286" y="46"/>
                    </a:cubicBezTo>
                    <a:cubicBezTo>
                      <a:pt x="256" y="64"/>
                      <a:pt x="256" y="64"/>
                      <a:pt x="256" y="64"/>
                    </a:cubicBezTo>
                    <a:cubicBezTo>
                      <a:pt x="242" y="50"/>
                      <a:pt x="225" y="39"/>
                      <a:pt x="205" y="33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03" y="38"/>
                      <a:pt x="84" y="49"/>
                      <a:pt x="68" y="64"/>
                    </a:cubicBezTo>
                    <a:cubicBezTo>
                      <a:pt x="41" y="48"/>
                      <a:pt x="41" y="48"/>
                      <a:pt x="41" y="48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29" y="135"/>
                      <a:pt x="29" y="135"/>
                      <a:pt x="29" y="135"/>
                    </a:cubicBezTo>
                    <a:cubicBezTo>
                      <a:pt x="27" y="144"/>
                      <a:pt x="26" y="153"/>
                      <a:pt x="26" y="162"/>
                    </a:cubicBezTo>
                    <a:cubicBezTo>
                      <a:pt x="26" y="173"/>
                      <a:pt x="28" y="184"/>
                      <a:pt x="30" y="194"/>
                    </a:cubicBezTo>
                    <a:cubicBezTo>
                      <a:pt x="3" y="210"/>
                      <a:pt x="3" y="210"/>
                      <a:pt x="3" y="210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72" y="264"/>
                      <a:pt x="72" y="264"/>
                      <a:pt x="72" y="264"/>
                    </a:cubicBezTo>
                    <a:cubicBezTo>
                      <a:pt x="87" y="277"/>
                      <a:pt x="105" y="287"/>
                      <a:pt x="124" y="292"/>
                    </a:cubicBezTo>
                    <a:cubicBezTo>
                      <a:pt x="124" y="327"/>
                      <a:pt x="124" y="327"/>
                      <a:pt x="124" y="327"/>
                    </a:cubicBezTo>
                    <a:cubicBezTo>
                      <a:pt x="205" y="327"/>
                      <a:pt x="205" y="327"/>
                      <a:pt x="205" y="327"/>
                    </a:cubicBezTo>
                    <a:cubicBezTo>
                      <a:pt x="205" y="291"/>
                      <a:pt x="205" y="291"/>
                      <a:pt x="205" y="291"/>
                    </a:cubicBezTo>
                    <a:cubicBezTo>
                      <a:pt x="223" y="285"/>
                      <a:pt x="238" y="276"/>
                      <a:pt x="252" y="264"/>
                    </a:cubicBezTo>
                    <a:cubicBezTo>
                      <a:pt x="283" y="282"/>
                      <a:pt x="283" y="282"/>
                      <a:pt x="283" y="282"/>
                    </a:cubicBezTo>
                    <a:cubicBezTo>
                      <a:pt x="324" y="212"/>
                      <a:pt x="324" y="212"/>
                      <a:pt x="324" y="212"/>
                    </a:cubicBezTo>
                    <a:cubicBezTo>
                      <a:pt x="294" y="194"/>
                      <a:pt x="294" y="194"/>
                      <a:pt x="294" y="194"/>
                    </a:cubicBezTo>
                    <a:cubicBezTo>
                      <a:pt x="297" y="184"/>
                      <a:pt x="298" y="173"/>
                      <a:pt x="298" y="162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2"/>
                </a:solidFill>
                <a:prstDash val="solid"/>
                <a:miter lim="800000"/>
              </a:ln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882" dirty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"/>
                </a:endParaRPr>
              </a:p>
            </p:txBody>
          </p:sp>
          <p:sp>
            <p:nvSpPr>
              <p:cNvPr id="271" name="gear_3">
                <a:extLst>
                  <a:ext uri="{FF2B5EF4-FFF2-40B4-BE49-F238E27FC236}">
                    <a16:creationId xmlns:a16="http://schemas.microsoft.com/office/drawing/2014/main" id="{E831E26D-75A9-4384-BA61-D0A554EE551B}"/>
                  </a:ext>
                </a:extLst>
              </p:cNvPr>
              <p:cNvSpPr>
                <a:spLocks noChangeAspect="1" noEditPoints="1"/>
              </p:cNvSpPr>
              <p:nvPr/>
            </p:nvSpPr>
            <p:spPr bwMode="auto">
              <a:xfrm>
                <a:off x="11022746" y="3309209"/>
                <a:ext cx="522891" cy="527320"/>
              </a:xfrm>
              <a:custGeom>
                <a:avLst/>
                <a:gdLst>
                  <a:gd name="T0" fmla="*/ 81 w 327"/>
                  <a:gd name="T1" fmla="*/ 162 h 327"/>
                  <a:gd name="T2" fmla="*/ 162 w 327"/>
                  <a:gd name="T3" fmla="*/ 80 h 327"/>
                  <a:gd name="T4" fmla="*/ 244 w 327"/>
                  <a:gd name="T5" fmla="*/ 162 h 327"/>
                  <a:gd name="T6" fmla="*/ 162 w 327"/>
                  <a:gd name="T7" fmla="*/ 243 h 327"/>
                  <a:gd name="T8" fmla="*/ 81 w 327"/>
                  <a:gd name="T9" fmla="*/ 162 h 327"/>
                  <a:gd name="T10" fmla="*/ 298 w 327"/>
                  <a:gd name="T11" fmla="*/ 162 h 327"/>
                  <a:gd name="T12" fmla="*/ 295 w 327"/>
                  <a:gd name="T13" fmla="*/ 135 h 327"/>
                  <a:gd name="T14" fmla="*/ 327 w 327"/>
                  <a:gd name="T15" fmla="*/ 117 h 327"/>
                  <a:gd name="T16" fmla="*/ 286 w 327"/>
                  <a:gd name="T17" fmla="*/ 46 h 327"/>
                  <a:gd name="T18" fmla="*/ 256 w 327"/>
                  <a:gd name="T19" fmla="*/ 64 h 327"/>
                  <a:gd name="T20" fmla="*/ 205 w 327"/>
                  <a:gd name="T21" fmla="*/ 33 h 327"/>
                  <a:gd name="T22" fmla="*/ 205 w 327"/>
                  <a:gd name="T23" fmla="*/ 0 h 327"/>
                  <a:gd name="T24" fmla="*/ 124 w 327"/>
                  <a:gd name="T25" fmla="*/ 0 h 327"/>
                  <a:gd name="T26" fmla="*/ 124 w 327"/>
                  <a:gd name="T27" fmla="*/ 31 h 327"/>
                  <a:gd name="T28" fmla="*/ 68 w 327"/>
                  <a:gd name="T29" fmla="*/ 64 h 327"/>
                  <a:gd name="T30" fmla="*/ 41 w 327"/>
                  <a:gd name="T31" fmla="*/ 48 h 327"/>
                  <a:gd name="T32" fmla="*/ 0 w 327"/>
                  <a:gd name="T33" fmla="*/ 119 h 327"/>
                  <a:gd name="T34" fmla="*/ 29 w 327"/>
                  <a:gd name="T35" fmla="*/ 135 h 327"/>
                  <a:gd name="T36" fmla="*/ 26 w 327"/>
                  <a:gd name="T37" fmla="*/ 162 h 327"/>
                  <a:gd name="T38" fmla="*/ 30 w 327"/>
                  <a:gd name="T39" fmla="*/ 194 h 327"/>
                  <a:gd name="T40" fmla="*/ 3 w 327"/>
                  <a:gd name="T41" fmla="*/ 210 h 327"/>
                  <a:gd name="T42" fmla="*/ 43 w 327"/>
                  <a:gd name="T43" fmla="*/ 280 h 327"/>
                  <a:gd name="T44" fmla="*/ 72 w 327"/>
                  <a:gd name="T45" fmla="*/ 264 h 327"/>
                  <a:gd name="T46" fmla="*/ 124 w 327"/>
                  <a:gd name="T47" fmla="*/ 292 h 327"/>
                  <a:gd name="T48" fmla="*/ 124 w 327"/>
                  <a:gd name="T49" fmla="*/ 327 h 327"/>
                  <a:gd name="T50" fmla="*/ 205 w 327"/>
                  <a:gd name="T51" fmla="*/ 327 h 327"/>
                  <a:gd name="T52" fmla="*/ 205 w 327"/>
                  <a:gd name="T53" fmla="*/ 291 h 327"/>
                  <a:gd name="T54" fmla="*/ 252 w 327"/>
                  <a:gd name="T55" fmla="*/ 264 h 327"/>
                  <a:gd name="T56" fmla="*/ 283 w 327"/>
                  <a:gd name="T57" fmla="*/ 282 h 327"/>
                  <a:gd name="T58" fmla="*/ 324 w 327"/>
                  <a:gd name="T59" fmla="*/ 212 h 327"/>
                  <a:gd name="T60" fmla="*/ 294 w 327"/>
                  <a:gd name="T61" fmla="*/ 194 h 327"/>
                  <a:gd name="T62" fmla="*/ 298 w 327"/>
                  <a:gd name="T63" fmla="*/ 162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327" h="327">
                    <a:moveTo>
                      <a:pt x="81" y="162"/>
                    </a:moveTo>
                    <a:cubicBezTo>
                      <a:pt x="81" y="117"/>
                      <a:pt x="117" y="80"/>
                      <a:pt x="162" y="80"/>
                    </a:cubicBezTo>
                    <a:cubicBezTo>
                      <a:pt x="207" y="80"/>
                      <a:pt x="244" y="117"/>
                      <a:pt x="244" y="162"/>
                    </a:cubicBezTo>
                    <a:cubicBezTo>
                      <a:pt x="244" y="207"/>
                      <a:pt x="207" y="243"/>
                      <a:pt x="162" y="243"/>
                    </a:cubicBezTo>
                    <a:cubicBezTo>
                      <a:pt x="117" y="243"/>
                      <a:pt x="81" y="207"/>
                      <a:pt x="81" y="162"/>
                    </a:cubicBezTo>
                    <a:close/>
                    <a:moveTo>
                      <a:pt x="298" y="162"/>
                    </a:moveTo>
                    <a:cubicBezTo>
                      <a:pt x="298" y="153"/>
                      <a:pt x="297" y="144"/>
                      <a:pt x="295" y="135"/>
                    </a:cubicBezTo>
                    <a:cubicBezTo>
                      <a:pt x="327" y="117"/>
                      <a:pt x="327" y="117"/>
                      <a:pt x="327" y="117"/>
                    </a:cubicBezTo>
                    <a:cubicBezTo>
                      <a:pt x="286" y="46"/>
                      <a:pt x="286" y="46"/>
                      <a:pt x="286" y="46"/>
                    </a:cubicBezTo>
                    <a:cubicBezTo>
                      <a:pt x="256" y="64"/>
                      <a:pt x="256" y="64"/>
                      <a:pt x="256" y="64"/>
                    </a:cubicBezTo>
                    <a:cubicBezTo>
                      <a:pt x="242" y="50"/>
                      <a:pt x="225" y="39"/>
                      <a:pt x="205" y="33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24" y="31"/>
                      <a:pt x="124" y="31"/>
                      <a:pt x="124" y="31"/>
                    </a:cubicBezTo>
                    <a:cubicBezTo>
                      <a:pt x="103" y="38"/>
                      <a:pt x="84" y="49"/>
                      <a:pt x="68" y="64"/>
                    </a:cubicBezTo>
                    <a:cubicBezTo>
                      <a:pt x="41" y="48"/>
                      <a:pt x="41" y="48"/>
                      <a:pt x="41" y="48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29" y="135"/>
                      <a:pt x="29" y="135"/>
                      <a:pt x="29" y="135"/>
                    </a:cubicBezTo>
                    <a:cubicBezTo>
                      <a:pt x="27" y="144"/>
                      <a:pt x="26" y="153"/>
                      <a:pt x="26" y="162"/>
                    </a:cubicBezTo>
                    <a:cubicBezTo>
                      <a:pt x="26" y="173"/>
                      <a:pt x="28" y="184"/>
                      <a:pt x="30" y="194"/>
                    </a:cubicBezTo>
                    <a:cubicBezTo>
                      <a:pt x="3" y="210"/>
                      <a:pt x="3" y="210"/>
                      <a:pt x="3" y="210"/>
                    </a:cubicBezTo>
                    <a:cubicBezTo>
                      <a:pt x="43" y="280"/>
                      <a:pt x="43" y="280"/>
                      <a:pt x="43" y="280"/>
                    </a:cubicBezTo>
                    <a:cubicBezTo>
                      <a:pt x="72" y="264"/>
                      <a:pt x="72" y="264"/>
                      <a:pt x="72" y="264"/>
                    </a:cubicBezTo>
                    <a:cubicBezTo>
                      <a:pt x="87" y="277"/>
                      <a:pt x="105" y="287"/>
                      <a:pt x="124" y="292"/>
                    </a:cubicBezTo>
                    <a:cubicBezTo>
                      <a:pt x="124" y="327"/>
                      <a:pt x="124" y="327"/>
                      <a:pt x="124" y="327"/>
                    </a:cubicBezTo>
                    <a:cubicBezTo>
                      <a:pt x="205" y="327"/>
                      <a:pt x="205" y="327"/>
                      <a:pt x="205" y="327"/>
                    </a:cubicBezTo>
                    <a:cubicBezTo>
                      <a:pt x="205" y="291"/>
                      <a:pt x="205" y="291"/>
                      <a:pt x="205" y="291"/>
                    </a:cubicBezTo>
                    <a:cubicBezTo>
                      <a:pt x="223" y="285"/>
                      <a:pt x="238" y="276"/>
                      <a:pt x="252" y="264"/>
                    </a:cubicBezTo>
                    <a:cubicBezTo>
                      <a:pt x="283" y="282"/>
                      <a:pt x="283" y="282"/>
                      <a:pt x="283" y="282"/>
                    </a:cubicBezTo>
                    <a:cubicBezTo>
                      <a:pt x="324" y="212"/>
                      <a:pt x="324" y="212"/>
                      <a:pt x="324" y="212"/>
                    </a:cubicBezTo>
                    <a:cubicBezTo>
                      <a:pt x="294" y="194"/>
                      <a:pt x="294" y="194"/>
                      <a:pt x="294" y="194"/>
                    </a:cubicBezTo>
                    <a:cubicBezTo>
                      <a:pt x="297" y="184"/>
                      <a:pt x="298" y="173"/>
                      <a:pt x="298" y="162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2"/>
                </a:solidFill>
                <a:prstDash val="solid"/>
                <a:miter lim="800000"/>
              </a:ln>
            </p:spPr>
            <p:txBody>
              <a:bodyPr vert="horz" wrap="square" lIns="89642" tIns="44821" rIns="89642" bIns="44821" numCol="1" anchor="t" anchorCtr="0" compatLnSpc="1">
                <a:prstTxWarp prst="textNoShape">
                  <a:avLst/>
                </a:prstTxWarp>
              </a:bodyPr>
              <a:lstStyle/>
              <a:p>
                <a:pPr defTabSz="914367"/>
                <a:endParaRPr lang="en-US" sz="882" dirty="0">
                  <a:gradFill>
                    <a:gsLst>
                      <a:gs pos="0">
                        <a:srgbClr val="505050"/>
                      </a:gs>
                      <a:gs pos="100000">
                        <a:srgbClr val="505050"/>
                      </a:gs>
                    </a:gsLst>
                  </a:gradFill>
                  <a:latin typeface="Segoe UI"/>
                </a:endParaRPr>
              </a:p>
            </p:txBody>
          </p:sp>
        </p:grpSp>
        <p:grpSp>
          <p:nvGrpSpPr>
            <p:cNvPr id="272" name="Group 271">
              <a:extLst>
                <a:ext uri="{FF2B5EF4-FFF2-40B4-BE49-F238E27FC236}">
                  <a16:creationId xmlns:a16="http://schemas.microsoft.com/office/drawing/2014/main" id="{2E359A57-19B3-43D4-97C4-A8C59AA47825}"/>
                </a:ext>
              </a:extLst>
            </p:cNvPr>
            <p:cNvGrpSpPr/>
            <p:nvPr/>
          </p:nvGrpSpPr>
          <p:grpSpPr>
            <a:xfrm>
              <a:off x="8249297" y="3399195"/>
              <a:ext cx="849131" cy="627807"/>
              <a:chOff x="10902845" y="2693238"/>
              <a:chExt cx="644231" cy="476314"/>
            </a:xfrm>
          </p:grpSpPr>
          <p:sp>
            <p:nvSpPr>
              <p:cNvPr id="273" name="Freeform 146">
                <a:extLst>
                  <a:ext uri="{FF2B5EF4-FFF2-40B4-BE49-F238E27FC236}">
                    <a16:creationId xmlns:a16="http://schemas.microsoft.com/office/drawing/2014/main" id="{B4462F19-E371-4BB6-AB3C-09EFE5F88B12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0902845" y="2693238"/>
                <a:ext cx="644231" cy="407997"/>
              </a:xfrm>
              <a:custGeom>
                <a:avLst/>
                <a:gdLst>
                  <a:gd name="connsiteX0" fmla="*/ 490507 w 878349"/>
                  <a:gd name="connsiteY0" fmla="*/ 0 h 545581"/>
                  <a:gd name="connsiteX1" fmla="*/ 755129 w 878349"/>
                  <a:gd name="connsiteY1" fmla="*/ 264622 h 545581"/>
                  <a:gd name="connsiteX2" fmla="*/ 753041 w 878349"/>
                  <a:gd name="connsiteY2" fmla="*/ 285331 h 545581"/>
                  <a:gd name="connsiteX3" fmla="*/ 798544 w 878349"/>
                  <a:gd name="connsiteY3" fmla="*/ 294518 h 545581"/>
                  <a:gd name="connsiteX4" fmla="*/ 878349 w 878349"/>
                  <a:gd name="connsiteY4" fmla="*/ 414915 h 545581"/>
                  <a:gd name="connsiteX5" fmla="*/ 798544 w 878349"/>
                  <a:gd name="connsiteY5" fmla="*/ 535313 h 545581"/>
                  <a:gd name="connsiteX6" fmla="*/ 759827 w 878349"/>
                  <a:gd name="connsiteY6" fmla="*/ 543129 h 545581"/>
                  <a:gd name="connsiteX7" fmla="*/ 753908 w 878349"/>
                  <a:gd name="connsiteY7" fmla="*/ 545581 h 545581"/>
                  <a:gd name="connsiteX8" fmla="*/ 747683 w 878349"/>
                  <a:gd name="connsiteY8" fmla="*/ 545581 h 545581"/>
                  <a:gd name="connsiteX9" fmla="*/ 190471 w 878349"/>
                  <a:gd name="connsiteY9" fmla="*/ 545581 h 545581"/>
                  <a:gd name="connsiteX10" fmla="*/ 166602 w 878349"/>
                  <a:gd name="connsiteY10" fmla="*/ 545581 h 545581"/>
                  <a:gd name="connsiteX11" fmla="*/ 158924 w 878349"/>
                  <a:gd name="connsiteY11" fmla="*/ 542401 h 545581"/>
                  <a:gd name="connsiteX12" fmla="*/ 152084 w 878349"/>
                  <a:gd name="connsiteY12" fmla="*/ 541712 h 545581"/>
                  <a:gd name="connsiteX13" fmla="*/ 0 w 878349"/>
                  <a:gd name="connsiteY13" fmla="*/ 355110 h 545581"/>
                  <a:gd name="connsiteX14" fmla="*/ 190471 w 878349"/>
                  <a:gd name="connsiteY14" fmla="*/ 164639 h 545581"/>
                  <a:gd name="connsiteX15" fmla="*/ 228858 w 878349"/>
                  <a:gd name="connsiteY15" fmla="*/ 168509 h 545581"/>
                  <a:gd name="connsiteX16" fmla="*/ 244320 w 878349"/>
                  <a:gd name="connsiteY16" fmla="*/ 173309 h 545581"/>
                  <a:gd name="connsiteX17" fmla="*/ 246680 w 878349"/>
                  <a:gd name="connsiteY17" fmla="*/ 161619 h 545581"/>
                  <a:gd name="connsiteX18" fmla="*/ 490507 w 878349"/>
                  <a:gd name="connsiteY18" fmla="*/ 0 h 545581"/>
                  <a:gd name="connsiteX0" fmla="*/ 490507 w 878349"/>
                  <a:gd name="connsiteY0" fmla="*/ 0 h 545581"/>
                  <a:gd name="connsiteX1" fmla="*/ 755129 w 878349"/>
                  <a:gd name="connsiteY1" fmla="*/ 264622 h 545581"/>
                  <a:gd name="connsiteX2" fmla="*/ 753041 w 878349"/>
                  <a:gd name="connsiteY2" fmla="*/ 285331 h 545581"/>
                  <a:gd name="connsiteX3" fmla="*/ 798544 w 878349"/>
                  <a:gd name="connsiteY3" fmla="*/ 294518 h 545581"/>
                  <a:gd name="connsiteX4" fmla="*/ 878349 w 878349"/>
                  <a:gd name="connsiteY4" fmla="*/ 414915 h 545581"/>
                  <a:gd name="connsiteX5" fmla="*/ 798544 w 878349"/>
                  <a:gd name="connsiteY5" fmla="*/ 535313 h 545581"/>
                  <a:gd name="connsiteX6" fmla="*/ 759827 w 878349"/>
                  <a:gd name="connsiteY6" fmla="*/ 543129 h 545581"/>
                  <a:gd name="connsiteX7" fmla="*/ 753908 w 878349"/>
                  <a:gd name="connsiteY7" fmla="*/ 545581 h 545581"/>
                  <a:gd name="connsiteX8" fmla="*/ 747683 w 878349"/>
                  <a:gd name="connsiteY8" fmla="*/ 545581 h 545581"/>
                  <a:gd name="connsiteX9" fmla="*/ 190471 w 878349"/>
                  <a:gd name="connsiteY9" fmla="*/ 545581 h 545581"/>
                  <a:gd name="connsiteX10" fmla="*/ 166602 w 878349"/>
                  <a:gd name="connsiteY10" fmla="*/ 545581 h 545581"/>
                  <a:gd name="connsiteX11" fmla="*/ 158924 w 878349"/>
                  <a:gd name="connsiteY11" fmla="*/ 542401 h 545581"/>
                  <a:gd name="connsiteX12" fmla="*/ 152084 w 878349"/>
                  <a:gd name="connsiteY12" fmla="*/ 541712 h 545581"/>
                  <a:gd name="connsiteX13" fmla="*/ 0 w 878349"/>
                  <a:gd name="connsiteY13" fmla="*/ 355110 h 545581"/>
                  <a:gd name="connsiteX14" fmla="*/ 190471 w 878349"/>
                  <a:gd name="connsiteY14" fmla="*/ 164639 h 545581"/>
                  <a:gd name="connsiteX15" fmla="*/ 228858 w 878349"/>
                  <a:gd name="connsiteY15" fmla="*/ 168509 h 545581"/>
                  <a:gd name="connsiteX16" fmla="*/ 244320 w 878349"/>
                  <a:gd name="connsiteY16" fmla="*/ 173309 h 545581"/>
                  <a:gd name="connsiteX17" fmla="*/ 490507 w 878349"/>
                  <a:gd name="connsiteY17" fmla="*/ 0 h 545581"/>
                  <a:gd name="connsiteX0" fmla="*/ 490507 w 878349"/>
                  <a:gd name="connsiteY0" fmla="*/ 0 h 545581"/>
                  <a:gd name="connsiteX1" fmla="*/ 755129 w 878349"/>
                  <a:gd name="connsiteY1" fmla="*/ 264622 h 545581"/>
                  <a:gd name="connsiteX2" fmla="*/ 753041 w 878349"/>
                  <a:gd name="connsiteY2" fmla="*/ 285331 h 545581"/>
                  <a:gd name="connsiteX3" fmla="*/ 798544 w 878349"/>
                  <a:gd name="connsiteY3" fmla="*/ 294518 h 545581"/>
                  <a:gd name="connsiteX4" fmla="*/ 878349 w 878349"/>
                  <a:gd name="connsiteY4" fmla="*/ 414915 h 545581"/>
                  <a:gd name="connsiteX5" fmla="*/ 798544 w 878349"/>
                  <a:gd name="connsiteY5" fmla="*/ 535313 h 545581"/>
                  <a:gd name="connsiteX6" fmla="*/ 759827 w 878349"/>
                  <a:gd name="connsiteY6" fmla="*/ 543129 h 545581"/>
                  <a:gd name="connsiteX7" fmla="*/ 753908 w 878349"/>
                  <a:gd name="connsiteY7" fmla="*/ 545581 h 545581"/>
                  <a:gd name="connsiteX8" fmla="*/ 747683 w 878349"/>
                  <a:gd name="connsiteY8" fmla="*/ 545581 h 545581"/>
                  <a:gd name="connsiteX9" fmla="*/ 190471 w 878349"/>
                  <a:gd name="connsiteY9" fmla="*/ 545581 h 545581"/>
                  <a:gd name="connsiteX10" fmla="*/ 166602 w 878349"/>
                  <a:gd name="connsiteY10" fmla="*/ 545581 h 545581"/>
                  <a:gd name="connsiteX11" fmla="*/ 158924 w 878349"/>
                  <a:gd name="connsiteY11" fmla="*/ 542401 h 545581"/>
                  <a:gd name="connsiteX12" fmla="*/ 152084 w 878349"/>
                  <a:gd name="connsiteY12" fmla="*/ 541712 h 545581"/>
                  <a:gd name="connsiteX13" fmla="*/ 0 w 878349"/>
                  <a:gd name="connsiteY13" fmla="*/ 355110 h 545581"/>
                  <a:gd name="connsiteX14" fmla="*/ 190471 w 878349"/>
                  <a:gd name="connsiteY14" fmla="*/ 164639 h 545581"/>
                  <a:gd name="connsiteX15" fmla="*/ 228858 w 878349"/>
                  <a:gd name="connsiteY15" fmla="*/ 168509 h 545581"/>
                  <a:gd name="connsiteX16" fmla="*/ 244320 w 878349"/>
                  <a:gd name="connsiteY16" fmla="*/ 173309 h 545581"/>
                  <a:gd name="connsiteX17" fmla="*/ 490507 w 878349"/>
                  <a:gd name="connsiteY17" fmla="*/ 0 h 545581"/>
                  <a:gd name="connsiteX0" fmla="*/ 490507 w 878349"/>
                  <a:gd name="connsiteY0" fmla="*/ 0 h 545581"/>
                  <a:gd name="connsiteX1" fmla="*/ 755129 w 878349"/>
                  <a:gd name="connsiteY1" fmla="*/ 264622 h 545581"/>
                  <a:gd name="connsiteX2" fmla="*/ 753041 w 878349"/>
                  <a:gd name="connsiteY2" fmla="*/ 285331 h 545581"/>
                  <a:gd name="connsiteX3" fmla="*/ 798544 w 878349"/>
                  <a:gd name="connsiteY3" fmla="*/ 294518 h 545581"/>
                  <a:gd name="connsiteX4" fmla="*/ 878349 w 878349"/>
                  <a:gd name="connsiteY4" fmla="*/ 414915 h 545581"/>
                  <a:gd name="connsiteX5" fmla="*/ 798544 w 878349"/>
                  <a:gd name="connsiteY5" fmla="*/ 535313 h 545581"/>
                  <a:gd name="connsiteX6" fmla="*/ 759827 w 878349"/>
                  <a:gd name="connsiteY6" fmla="*/ 543129 h 545581"/>
                  <a:gd name="connsiteX7" fmla="*/ 753908 w 878349"/>
                  <a:gd name="connsiteY7" fmla="*/ 545581 h 545581"/>
                  <a:gd name="connsiteX8" fmla="*/ 747683 w 878349"/>
                  <a:gd name="connsiteY8" fmla="*/ 545581 h 545581"/>
                  <a:gd name="connsiteX9" fmla="*/ 190471 w 878349"/>
                  <a:gd name="connsiteY9" fmla="*/ 545581 h 545581"/>
                  <a:gd name="connsiteX10" fmla="*/ 166602 w 878349"/>
                  <a:gd name="connsiteY10" fmla="*/ 545581 h 545581"/>
                  <a:gd name="connsiteX11" fmla="*/ 158924 w 878349"/>
                  <a:gd name="connsiteY11" fmla="*/ 542401 h 545581"/>
                  <a:gd name="connsiteX12" fmla="*/ 152084 w 878349"/>
                  <a:gd name="connsiteY12" fmla="*/ 541712 h 545581"/>
                  <a:gd name="connsiteX13" fmla="*/ 0 w 878349"/>
                  <a:gd name="connsiteY13" fmla="*/ 355110 h 545581"/>
                  <a:gd name="connsiteX14" fmla="*/ 190471 w 878349"/>
                  <a:gd name="connsiteY14" fmla="*/ 164639 h 545581"/>
                  <a:gd name="connsiteX15" fmla="*/ 228858 w 878349"/>
                  <a:gd name="connsiteY15" fmla="*/ 168509 h 545581"/>
                  <a:gd name="connsiteX16" fmla="*/ 244320 w 878349"/>
                  <a:gd name="connsiteY16" fmla="*/ 173309 h 545581"/>
                  <a:gd name="connsiteX17" fmla="*/ 490507 w 878349"/>
                  <a:gd name="connsiteY17" fmla="*/ 0 h 545581"/>
                  <a:gd name="connsiteX0" fmla="*/ 490507 w 878349"/>
                  <a:gd name="connsiteY0" fmla="*/ 12 h 545593"/>
                  <a:gd name="connsiteX1" fmla="*/ 755129 w 878349"/>
                  <a:gd name="connsiteY1" fmla="*/ 264634 h 545593"/>
                  <a:gd name="connsiteX2" fmla="*/ 753041 w 878349"/>
                  <a:gd name="connsiteY2" fmla="*/ 285343 h 545593"/>
                  <a:gd name="connsiteX3" fmla="*/ 798544 w 878349"/>
                  <a:gd name="connsiteY3" fmla="*/ 294530 h 545593"/>
                  <a:gd name="connsiteX4" fmla="*/ 878349 w 878349"/>
                  <a:gd name="connsiteY4" fmla="*/ 414927 h 545593"/>
                  <a:gd name="connsiteX5" fmla="*/ 798544 w 878349"/>
                  <a:gd name="connsiteY5" fmla="*/ 535325 h 545593"/>
                  <a:gd name="connsiteX6" fmla="*/ 759827 w 878349"/>
                  <a:gd name="connsiteY6" fmla="*/ 543141 h 545593"/>
                  <a:gd name="connsiteX7" fmla="*/ 753908 w 878349"/>
                  <a:gd name="connsiteY7" fmla="*/ 545593 h 545593"/>
                  <a:gd name="connsiteX8" fmla="*/ 747683 w 878349"/>
                  <a:gd name="connsiteY8" fmla="*/ 545593 h 545593"/>
                  <a:gd name="connsiteX9" fmla="*/ 190471 w 878349"/>
                  <a:gd name="connsiteY9" fmla="*/ 545593 h 545593"/>
                  <a:gd name="connsiteX10" fmla="*/ 166602 w 878349"/>
                  <a:gd name="connsiteY10" fmla="*/ 545593 h 545593"/>
                  <a:gd name="connsiteX11" fmla="*/ 158924 w 878349"/>
                  <a:gd name="connsiteY11" fmla="*/ 542413 h 545593"/>
                  <a:gd name="connsiteX12" fmla="*/ 152084 w 878349"/>
                  <a:gd name="connsiteY12" fmla="*/ 541724 h 545593"/>
                  <a:gd name="connsiteX13" fmla="*/ 0 w 878349"/>
                  <a:gd name="connsiteY13" fmla="*/ 355122 h 545593"/>
                  <a:gd name="connsiteX14" fmla="*/ 190471 w 878349"/>
                  <a:gd name="connsiteY14" fmla="*/ 164651 h 545593"/>
                  <a:gd name="connsiteX15" fmla="*/ 228858 w 878349"/>
                  <a:gd name="connsiteY15" fmla="*/ 168521 h 545593"/>
                  <a:gd name="connsiteX16" fmla="*/ 244320 w 878349"/>
                  <a:gd name="connsiteY16" fmla="*/ 173321 h 545593"/>
                  <a:gd name="connsiteX17" fmla="*/ 490507 w 878349"/>
                  <a:gd name="connsiteY17" fmla="*/ 12 h 545593"/>
                  <a:gd name="connsiteX0" fmla="*/ 490507 w 878349"/>
                  <a:gd name="connsiteY0" fmla="*/ 13 h 545594"/>
                  <a:gd name="connsiteX1" fmla="*/ 755129 w 878349"/>
                  <a:gd name="connsiteY1" fmla="*/ 264635 h 545594"/>
                  <a:gd name="connsiteX2" fmla="*/ 753041 w 878349"/>
                  <a:gd name="connsiteY2" fmla="*/ 285344 h 545594"/>
                  <a:gd name="connsiteX3" fmla="*/ 798544 w 878349"/>
                  <a:gd name="connsiteY3" fmla="*/ 294531 h 545594"/>
                  <a:gd name="connsiteX4" fmla="*/ 878349 w 878349"/>
                  <a:gd name="connsiteY4" fmla="*/ 414928 h 545594"/>
                  <a:gd name="connsiteX5" fmla="*/ 798544 w 878349"/>
                  <a:gd name="connsiteY5" fmla="*/ 535326 h 545594"/>
                  <a:gd name="connsiteX6" fmla="*/ 759827 w 878349"/>
                  <a:gd name="connsiteY6" fmla="*/ 543142 h 545594"/>
                  <a:gd name="connsiteX7" fmla="*/ 753908 w 878349"/>
                  <a:gd name="connsiteY7" fmla="*/ 545594 h 545594"/>
                  <a:gd name="connsiteX8" fmla="*/ 747683 w 878349"/>
                  <a:gd name="connsiteY8" fmla="*/ 545594 h 545594"/>
                  <a:gd name="connsiteX9" fmla="*/ 190471 w 878349"/>
                  <a:gd name="connsiteY9" fmla="*/ 545594 h 545594"/>
                  <a:gd name="connsiteX10" fmla="*/ 166602 w 878349"/>
                  <a:gd name="connsiteY10" fmla="*/ 545594 h 545594"/>
                  <a:gd name="connsiteX11" fmla="*/ 158924 w 878349"/>
                  <a:gd name="connsiteY11" fmla="*/ 542414 h 545594"/>
                  <a:gd name="connsiteX12" fmla="*/ 152084 w 878349"/>
                  <a:gd name="connsiteY12" fmla="*/ 541725 h 545594"/>
                  <a:gd name="connsiteX13" fmla="*/ 0 w 878349"/>
                  <a:gd name="connsiteY13" fmla="*/ 355123 h 545594"/>
                  <a:gd name="connsiteX14" fmla="*/ 190471 w 878349"/>
                  <a:gd name="connsiteY14" fmla="*/ 164652 h 545594"/>
                  <a:gd name="connsiteX15" fmla="*/ 228858 w 878349"/>
                  <a:gd name="connsiteY15" fmla="*/ 168522 h 545594"/>
                  <a:gd name="connsiteX16" fmla="*/ 244320 w 878349"/>
                  <a:gd name="connsiteY16" fmla="*/ 173322 h 545594"/>
                  <a:gd name="connsiteX17" fmla="*/ 490507 w 878349"/>
                  <a:gd name="connsiteY17" fmla="*/ 13 h 545594"/>
                  <a:gd name="connsiteX0" fmla="*/ 490507 w 878349"/>
                  <a:gd name="connsiteY0" fmla="*/ 471 h 546052"/>
                  <a:gd name="connsiteX1" fmla="*/ 755129 w 878349"/>
                  <a:gd name="connsiteY1" fmla="*/ 265093 h 546052"/>
                  <a:gd name="connsiteX2" fmla="*/ 753041 w 878349"/>
                  <a:gd name="connsiteY2" fmla="*/ 285802 h 546052"/>
                  <a:gd name="connsiteX3" fmla="*/ 798544 w 878349"/>
                  <a:gd name="connsiteY3" fmla="*/ 294989 h 546052"/>
                  <a:gd name="connsiteX4" fmla="*/ 878349 w 878349"/>
                  <a:gd name="connsiteY4" fmla="*/ 415386 h 546052"/>
                  <a:gd name="connsiteX5" fmla="*/ 798544 w 878349"/>
                  <a:gd name="connsiteY5" fmla="*/ 535784 h 546052"/>
                  <a:gd name="connsiteX6" fmla="*/ 759827 w 878349"/>
                  <a:gd name="connsiteY6" fmla="*/ 543600 h 546052"/>
                  <a:gd name="connsiteX7" fmla="*/ 753908 w 878349"/>
                  <a:gd name="connsiteY7" fmla="*/ 546052 h 546052"/>
                  <a:gd name="connsiteX8" fmla="*/ 747683 w 878349"/>
                  <a:gd name="connsiteY8" fmla="*/ 546052 h 546052"/>
                  <a:gd name="connsiteX9" fmla="*/ 190471 w 878349"/>
                  <a:gd name="connsiteY9" fmla="*/ 546052 h 546052"/>
                  <a:gd name="connsiteX10" fmla="*/ 166602 w 878349"/>
                  <a:gd name="connsiteY10" fmla="*/ 546052 h 546052"/>
                  <a:gd name="connsiteX11" fmla="*/ 158924 w 878349"/>
                  <a:gd name="connsiteY11" fmla="*/ 542872 h 546052"/>
                  <a:gd name="connsiteX12" fmla="*/ 152084 w 878349"/>
                  <a:gd name="connsiteY12" fmla="*/ 542183 h 546052"/>
                  <a:gd name="connsiteX13" fmla="*/ 0 w 878349"/>
                  <a:gd name="connsiteY13" fmla="*/ 355581 h 546052"/>
                  <a:gd name="connsiteX14" fmla="*/ 190471 w 878349"/>
                  <a:gd name="connsiteY14" fmla="*/ 165110 h 546052"/>
                  <a:gd name="connsiteX15" fmla="*/ 228858 w 878349"/>
                  <a:gd name="connsiteY15" fmla="*/ 168980 h 546052"/>
                  <a:gd name="connsiteX16" fmla="*/ 244320 w 878349"/>
                  <a:gd name="connsiteY16" fmla="*/ 173780 h 546052"/>
                  <a:gd name="connsiteX17" fmla="*/ 490507 w 878349"/>
                  <a:gd name="connsiteY17" fmla="*/ 471 h 546052"/>
                  <a:gd name="connsiteX0" fmla="*/ 490507 w 878349"/>
                  <a:gd name="connsiteY0" fmla="*/ 2380 h 547961"/>
                  <a:gd name="connsiteX1" fmla="*/ 753041 w 878349"/>
                  <a:gd name="connsiteY1" fmla="*/ 287711 h 547961"/>
                  <a:gd name="connsiteX2" fmla="*/ 798544 w 878349"/>
                  <a:gd name="connsiteY2" fmla="*/ 296898 h 547961"/>
                  <a:gd name="connsiteX3" fmla="*/ 878349 w 878349"/>
                  <a:gd name="connsiteY3" fmla="*/ 417295 h 547961"/>
                  <a:gd name="connsiteX4" fmla="*/ 798544 w 878349"/>
                  <a:gd name="connsiteY4" fmla="*/ 537693 h 547961"/>
                  <a:gd name="connsiteX5" fmla="*/ 759827 w 878349"/>
                  <a:gd name="connsiteY5" fmla="*/ 545509 h 547961"/>
                  <a:gd name="connsiteX6" fmla="*/ 753908 w 878349"/>
                  <a:gd name="connsiteY6" fmla="*/ 547961 h 547961"/>
                  <a:gd name="connsiteX7" fmla="*/ 747683 w 878349"/>
                  <a:gd name="connsiteY7" fmla="*/ 547961 h 547961"/>
                  <a:gd name="connsiteX8" fmla="*/ 190471 w 878349"/>
                  <a:gd name="connsiteY8" fmla="*/ 547961 h 547961"/>
                  <a:gd name="connsiteX9" fmla="*/ 166602 w 878349"/>
                  <a:gd name="connsiteY9" fmla="*/ 547961 h 547961"/>
                  <a:gd name="connsiteX10" fmla="*/ 158924 w 878349"/>
                  <a:gd name="connsiteY10" fmla="*/ 544781 h 547961"/>
                  <a:gd name="connsiteX11" fmla="*/ 152084 w 878349"/>
                  <a:gd name="connsiteY11" fmla="*/ 544092 h 547961"/>
                  <a:gd name="connsiteX12" fmla="*/ 0 w 878349"/>
                  <a:gd name="connsiteY12" fmla="*/ 357490 h 547961"/>
                  <a:gd name="connsiteX13" fmla="*/ 190471 w 878349"/>
                  <a:gd name="connsiteY13" fmla="*/ 167019 h 547961"/>
                  <a:gd name="connsiteX14" fmla="*/ 228858 w 878349"/>
                  <a:gd name="connsiteY14" fmla="*/ 170889 h 547961"/>
                  <a:gd name="connsiteX15" fmla="*/ 244320 w 878349"/>
                  <a:gd name="connsiteY15" fmla="*/ 175689 h 547961"/>
                  <a:gd name="connsiteX16" fmla="*/ 490507 w 878349"/>
                  <a:gd name="connsiteY16" fmla="*/ 2380 h 547961"/>
                  <a:gd name="connsiteX0" fmla="*/ 490507 w 878349"/>
                  <a:gd name="connsiteY0" fmla="*/ 30 h 545611"/>
                  <a:gd name="connsiteX1" fmla="*/ 753041 w 878349"/>
                  <a:gd name="connsiteY1" fmla="*/ 285361 h 545611"/>
                  <a:gd name="connsiteX2" fmla="*/ 798544 w 878349"/>
                  <a:gd name="connsiteY2" fmla="*/ 294548 h 545611"/>
                  <a:gd name="connsiteX3" fmla="*/ 878349 w 878349"/>
                  <a:gd name="connsiteY3" fmla="*/ 414945 h 545611"/>
                  <a:gd name="connsiteX4" fmla="*/ 798544 w 878349"/>
                  <a:gd name="connsiteY4" fmla="*/ 535343 h 545611"/>
                  <a:gd name="connsiteX5" fmla="*/ 759827 w 878349"/>
                  <a:gd name="connsiteY5" fmla="*/ 543159 h 545611"/>
                  <a:gd name="connsiteX6" fmla="*/ 753908 w 878349"/>
                  <a:gd name="connsiteY6" fmla="*/ 545611 h 545611"/>
                  <a:gd name="connsiteX7" fmla="*/ 747683 w 878349"/>
                  <a:gd name="connsiteY7" fmla="*/ 545611 h 545611"/>
                  <a:gd name="connsiteX8" fmla="*/ 190471 w 878349"/>
                  <a:gd name="connsiteY8" fmla="*/ 545611 h 545611"/>
                  <a:gd name="connsiteX9" fmla="*/ 166602 w 878349"/>
                  <a:gd name="connsiteY9" fmla="*/ 545611 h 545611"/>
                  <a:gd name="connsiteX10" fmla="*/ 158924 w 878349"/>
                  <a:gd name="connsiteY10" fmla="*/ 542431 h 545611"/>
                  <a:gd name="connsiteX11" fmla="*/ 152084 w 878349"/>
                  <a:gd name="connsiteY11" fmla="*/ 541742 h 545611"/>
                  <a:gd name="connsiteX12" fmla="*/ 0 w 878349"/>
                  <a:gd name="connsiteY12" fmla="*/ 355140 h 545611"/>
                  <a:gd name="connsiteX13" fmla="*/ 190471 w 878349"/>
                  <a:gd name="connsiteY13" fmla="*/ 164669 h 545611"/>
                  <a:gd name="connsiteX14" fmla="*/ 228858 w 878349"/>
                  <a:gd name="connsiteY14" fmla="*/ 168539 h 545611"/>
                  <a:gd name="connsiteX15" fmla="*/ 244320 w 878349"/>
                  <a:gd name="connsiteY15" fmla="*/ 173339 h 545611"/>
                  <a:gd name="connsiteX16" fmla="*/ 490507 w 878349"/>
                  <a:gd name="connsiteY16" fmla="*/ 30 h 545611"/>
                  <a:gd name="connsiteX0" fmla="*/ 490507 w 878349"/>
                  <a:gd name="connsiteY0" fmla="*/ 30 h 545611"/>
                  <a:gd name="connsiteX1" fmla="*/ 753041 w 878349"/>
                  <a:gd name="connsiteY1" fmla="*/ 285361 h 545611"/>
                  <a:gd name="connsiteX2" fmla="*/ 798544 w 878349"/>
                  <a:gd name="connsiteY2" fmla="*/ 294548 h 545611"/>
                  <a:gd name="connsiteX3" fmla="*/ 878349 w 878349"/>
                  <a:gd name="connsiteY3" fmla="*/ 414945 h 545611"/>
                  <a:gd name="connsiteX4" fmla="*/ 798544 w 878349"/>
                  <a:gd name="connsiteY4" fmla="*/ 535343 h 545611"/>
                  <a:gd name="connsiteX5" fmla="*/ 759827 w 878349"/>
                  <a:gd name="connsiteY5" fmla="*/ 543159 h 545611"/>
                  <a:gd name="connsiteX6" fmla="*/ 753908 w 878349"/>
                  <a:gd name="connsiteY6" fmla="*/ 545611 h 545611"/>
                  <a:gd name="connsiteX7" fmla="*/ 747683 w 878349"/>
                  <a:gd name="connsiteY7" fmla="*/ 545611 h 545611"/>
                  <a:gd name="connsiteX8" fmla="*/ 190471 w 878349"/>
                  <a:gd name="connsiteY8" fmla="*/ 545611 h 545611"/>
                  <a:gd name="connsiteX9" fmla="*/ 166602 w 878349"/>
                  <a:gd name="connsiteY9" fmla="*/ 545611 h 545611"/>
                  <a:gd name="connsiteX10" fmla="*/ 158924 w 878349"/>
                  <a:gd name="connsiteY10" fmla="*/ 542431 h 545611"/>
                  <a:gd name="connsiteX11" fmla="*/ 152084 w 878349"/>
                  <a:gd name="connsiteY11" fmla="*/ 541742 h 545611"/>
                  <a:gd name="connsiteX12" fmla="*/ 0 w 878349"/>
                  <a:gd name="connsiteY12" fmla="*/ 355140 h 545611"/>
                  <a:gd name="connsiteX13" fmla="*/ 190471 w 878349"/>
                  <a:gd name="connsiteY13" fmla="*/ 164669 h 545611"/>
                  <a:gd name="connsiteX14" fmla="*/ 228858 w 878349"/>
                  <a:gd name="connsiteY14" fmla="*/ 168539 h 545611"/>
                  <a:gd name="connsiteX15" fmla="*/ 244320 w 878349"/>
                  <a:gd name="connsiteY15" fmla="*/ 173339 h 545611"/>
                  <a:gd name="connsiteX16" fmla="*/ 490507 w 878349"/>
                  <a:gd name="connsiteY16" fmla="*/ 30 h 545611"/>
                  <a:gd name="connsiteX0" fmla="*/ 490507 w 878349"/>
                  <a:gd name="connsiteY0" fmla="*/ 24 h 545605"/>
                  <a:gd name="connsiteX1" fmla="*/ 753041 w 878349"/>
                  <a:gd name="connsiteY1" fmla="*/ 285355 h 545605"/>
                  <a:gd name="connsiteX2" fmla="*/ 798544 w 878349"/>
                  <a:gd name="connsiteY2" fmla="*/ 294542 h 545605"/>
                  <a:gd name="connsiteX3" fmla="*/ 878349 w 878349"/>
                  <a:gd name="connsiteY3" fmla="*/ 414939 h 545605"/>
                  <a:gd name="connsiteX4" fmla="*/ 798544 w 878349"/>
                  <a:gd name="connsiteY4" fmla="*/ 535337 h 545605"/>
                  <a:gd name="connsiteX5" fmla="*/ 759827 w 878349"/>
                  <a:gd name="connsiteY5" fmla="*/ 543153 h 545605"/>
                  <a:gd name="connsiteX6" fmla="*/ 753908 w 878349"/>
                  <a:gd name="connsiteY6" fmla="*/ 545605 h 545605"/>
                  <a:gd name="connsiteX7" fmla="*/ 747683 w 878349"/>
                  <a:gd name="connsiteY7" fmla="*/ 545605 h 545605"/>
                  <a:gd name="connsiteX8" fmla="*/ 190471 w 878349"/>
                  <a:gd name="connsiteY8" fmla="*/ 545605 h 545605"/>
                  <a:gd name="connsiteX9" fmla="*/ 166602 w 878349"/>
                  <a:gd name="connsiteY9" fmla="*/ 545605 h 545605"/>
                  <a:gd name="connsiteX10" fmla="*/ 158924 w 878349"/>
                  <a:gd name="connsiteY10" fmla="*/ 542425 h 545605"/>
                  <a:gd name="connsiteX11" fmla="*/ 152084 w 878349"/>
                  <a:gd name="connsiteY11" fmla="*/ 541736 h 545605"/>
                  <a:gd name="connsiteX12" fmla="*/ 0 w 878349"/>
                  <a:gd name="connsiteY12" fmla="*/ 355134 h 545605"/>
                  <a:gd name="connsiteX13" fmla="*/ 190471 w 878349"/>
                  <a:gd name="connsiteY13" fmla="*/ 164663 h 545605"/>
                  <a:gd name="connsiteX14" fmla="*/ 228858 w 878349"/>
                  <a:gd name="connsiteY14" fmla="*/ 168533 h 545605"/>
                  <a:gd name="connsiteX15" fmla="*/ 244320 w 878349"/>
                  <a:gd name="connsiteY15" fmla="*/ 173333 h 545605"/>
                  <a:gd name="connsiteX16" fmla="*/ 490507 w 878349"/>
                  <a:gd name="connsiteY16" fmla="*/ 24 h 545605"/>
                  <a:gd name="connsiteX0" fmla="*/ 490507 w 878349"/>
                  <a:gd name="connsiteY0" fmla="*/ 24 h 545605"/>
                  <a:gd name="connsiteX1" fmla="*/ 753041 w 878349"/>
                  <a:gd name="connsiteY1" fmla="*/ 285355 h 545605"/>
                  <a:gd name="connsiteX2" fmla="*/ 798544 w 878349"/>
                  <a:gd name="connsiteY2" fmla="*/ 294542 h 545605"/>
                  <a:gd name="connsiteX3" fmla="*/ 878349 w 878349"/>
                  <a:gd name="connsiteY3" fmla="*/ 414939 h 545605"/>
                  <a:gd name="connsiteX4" fmla="*/ 798544 w 878349"/>
                  <a:gd name="connsiteY4" fmla="*/ 535337 h 545605"/>
                  <a:gd name="connsiteX5" fmla="*/ 759827 w 878349"/>
                  <a:gd name="connsiteY5" fmla="*/ 543153 h 545605"/>
                  <a:gd name="connsiteX6" fmla="*/ 753908 w 878349"/>
                  <a:gd name="connsiteY6" fmla="*/ 545605 h 545605"/>
                  <a:gd name="connsiteX7" fmla="*/ 747683 w 878349"/>
                  <a:gd name="connsiteY7" fmla="*/ 545605 h 545605"/>
                  <a:gd name="connsiteX8" fmla="*/ 190471 w 878349"/>
                  <a:gd name="connsiteY8" fmla="*/ 545605 h 545605"/>
                  <a:gd name="connsiteX9" fmla="*/ 166602 w 878349"/>
                  <a:gd name="connsiteY9" fmla="*/ 545605 h 545605"/>
                  <a:gd name="connsiteX10" fmla="*/ 158924 w 878349"/>
                  <a:gd name="connsiteY10" fmla="*/ 542425 h 545605"/>
                  <a:gd name="connsiteX11" fmla="*/ 152084 w 878349"/>
                  <a:gd name="connsiteY11" fmla="*/ 541736 h 545605"/>
                  <a:gd name="connsiteX12" fmla="*/ 0 w 878349"/>
                  <a:gd name="connsiteY12" fmla="*/ 355134 h 545605"/>
                  <a:gd name="connsiteX13" fmla="*/ 190471 w 878349"/>
                  <a:gd name="connsiteY13" fmla="*/ 164663 h 545605"/>
                  <a:gd name="connsiteX14" fmla="*/ 228858 w 878349"/>
                  <a:gd name="connsiteY14" fmla="*/ 168533 h 545605"/>
                  <a:gd name="connsiteX15" fmla="*/ 244320 w 878349"/>
                  <a:gd name="connsiteY15" fmla="*/ 173333 h 545605"/>
                  <a:gd name="connsiteX16" fmla="*/ 490507 w 878349"/>
                  <a:gd name="connsiteY16" fmla="*/ 24 h 545605"/>
                  <a:gd name="connsiteX0" fmla="*/ 490507 w 878349"/>
                  <a:gd name="connsiteY0" fmla="*/ 24 h 545605"/>
                  <a:gd name="connsiteX1" fmla="*/ 753041 w 878349"/>
                  <a:gd name="connsiteY1" fmla="*/ 285355 h 545605"/>
                  <a:gd name="connsiteX2" fmla="*/ 798544 w 878349"/>
                  <a:gd name="connsiteY2" fmla="*/ 294542 h 545605"/>
                  <a:gd name="connsiteX3" fmla="*/ 878349 w 878349"/>
                  <a:gd name="connsiteY3" fmla="*/ 414939 h 545605"/>
                  <a:gd name="connsiteX4" fmla="*/ 798544 w 878349"/>
                  <a:gd name="connsiteY4" fmla="*/ 535337 h 545605"/>
                  <a:gd name="connsiteX5" fmla="*/ 759827 w 878349"/>
                  <a:gd name="connsiteY5" fmla="*/ 543153 h 545605"/>
                  <a:gd name="connsiteX6" fmla="*/ 753908 w 878349"/>
                  <a:gd name="connsiteY6" fmla="*/ 545605 h 545605"/>
                  <a:gd name="connsiteX7" fmla="*/ 747683 w 878349"/>
                  <a:gd name="connsiteY7" fmla="*/ 545605 h 545605"/>
                  <a:gd name="connsiteX8" fmla="*/ 190471 w 878349"/>
                  <a:gd name="connsiteY8" fmla="*/ 545605 h 545605"/>
                  <a:gd name="connsiteX9" fmla="*/ 166602 w 878349"/>
                  <a:gd name="connsiteY9" fmla="*/ 545605 h 545605"/>
                  <a:gd name="connsiteX10" fmla="*/ 158924 w 878349"/>
                  <a:gd name="connsiteY10" fmla="*/ 542425 h 545605"/>
                  <a:gd name="connsiteX11" fmla="*/ 152084 w 878349"/>
                  <a:gd name="connsiteY11" fmla="*/ 541736 h 545605"/>
                  <a:gd name="connsiteX12" fmla="*/ 0 w 878349"/>
                  <a:gd name="connsiteY12" fmla="*/ 355134 h 545605"/>
                  <a:gd name="connsiteX13" fmla="*/ 190471 w 878349"/>
                  <a:gd name="connsiteY13" fmla="*/ 164663 h 545605"/>
                  <a:gd name="connsiteX14" fmla="*/ 228858 w 878349"/>
                  <a:gd name="connsiteY14" fmla="*/ 168533 h 545605"/>
                  <a:gd name="connsiteX15" fmla="*/ 244320 w 878349"/>
                  <a:gd name="connsiteY15" fmla="*/ 173333 h 545605"/>
                  <a:gd name="connsiteX16" fmla="*/ 490507 w 878349"/>
                  <a:gd name="connsiteY16" fmla="*/ 24 h 545605"/>
                  <a:gd name="connsiteX0" fmla="*/ 526204 w 878349"/>
                  <a:gd name="connsiteY0" fmla="*/ 25 h 542852"/>
                  <a:gd name="connsiteX1" fmla="*/ 753041 w 878349"/>
                  <a:gd name="connsiteY1" fmla="*/ 282602 h 542852"/>
                  <a:gd name="connsiteX2" fmla="*/ 798544 w 878349"/>
                  <a:gd name="connsiteY2" fmla="*/ 291789 h 542852"/>
                  <a:gd name="connsiteX3" fmla="*/ 878349 w 878349"/>
                  <a:gd name="connsiteY3" fmla="*/ 412186 h 542852"/>
                  <a:gd name="connsiteX4" fmla="*/ 798544 w 878349"/>
                  <a:gd name="connsiteY4" fmla="*/ 532584 h 542852"/>
                  <a:gd name="connsiteX5" fmla="*/ 759827 w 878349"/>
                  <a:gd name="connsiteY5" fmla="*/ 540400 h 542852"/>
                  <a:gd name="connsiteX6" fmla="*/ 753908 w 878349"/>
                  <a:gd name="connsiteY6" fmla="*/ 542852 h 542852"/>
                  <a:gd name="connsiteX7" fmla="*/ 747683 w 878349"/>
                  <a:gd name="connsiteY7" fmla="*/ 542852 h 542852"/>
                  <a:gd name="connsiteX8" fmla="*/ 190471 w 878349"/>
                  <a:gd name="connsiteY8" fmla="*/ 542852 h 542852"/>
                  <a:gd name="connsiteX9" fmla="*/ 166602 w 878349"/>
                  <a:gd name="connsiteY9" fmla="*/ 542852 h 542852"/>
                  <a:gd name="connsiteX10" fmla="*/ 158924 w 878349"/>
                  <a:gd name="connsiteY10" fmla="*/ 539672 h 542852"/>
                  <a:gd name="connsiteX11" fmla="*/ 152084 w 878349"/>
                  <a:gd name="connsiteY11" fmla="*/ 538983 h 542852"/>
                  <a:gd name="connsiteX12" fmla="*/ 0 w 878349"/>
                  <a:gd name="connsiteY12" fmla="*/ 352381 h 542852"/>
                  <a:gd name="connsiteX13" fmla="*/ 190471 w 878349"/>
                  <a:gd name="connsiteY13" fmla="*/ 161910 h 542852"/>
                  <a:gd name="connsiteX14" fmla="*/ 228858 w 878349"/>
                  <a:gd name="connsiteY14" fmla="*/ 165780 h 542852"/>
                  <a:gd name="connsiteX15" fmla="*/ 244320 w 878349"/>
                  <a:gd name="connsiteY15" fmla="*/ 170580 h 542852"/>
                  <a:gd name="connsiteX16" fmla="*/ 526204 w 878349"/>
                  <a:gd name="connsiteY16" fmla="*/ 25 h 542852"/>
                  <a:gd name="connsiteX0" fmla="*/ 526204 w 878349"/>
                  <a:gd name="connsiteY0" fmla="*/ 3284 h 546111"/>
                  <a:gd name="connsiteX1" fmla="*/ 753041 w 878349"/>
                  <a:gd name="connsiteY1" fmla="*/ 285861 h 546111"/>
                  <a:gd name="connsiteX2" fmla="*/ 798544 w 878349"/>
                  <a:gd name="connsiteY2" fmla="*/ 295048 h 546111"/>
                  <a:gd name="connsiteX3" fmla="*/ 878349 w 878349"/>
                  <a:gd name="connsiteY3" fmla="*/ 415445 h 546111"/>
                  <a:gd name="connsiteX4" fmla="*/ 798544 w 878349"/>
                  <a:gd name="connsiteY4" fmla="*/ 535843 h 546111"/>
                  <a:gd name="connsiteX5" fmla="*/ 759827 w 878349"/>
                  <a:gd name="connsiteY5" fmla="*/ 543659 h 546111"/>
                  <a:gd name="connsiteX6" fmla="*/ 753908 w 878349"/>
                  <a:gd name="connsiteY6" fmla="*/ 546111 h 546111"/>
                  <a:gd name="connsiteX7" fmla="*/ 747683 w 878349"/>
                  <a:gd name="connsiteY7" fmla="*/ 546111 h 546111"/>
                  <a:gd name="connsiteX8" fmla="*/ 190471 w 878349"/>
                  <a:gd name="connsiteY8" fmla="*/ 546111 h 546111"/>
                  <a:gd name="connsiteX9" fmla="*/ 166602 w 878349"/>
                  <a:gd name="connsiteY9" fmla="*/ 546111 h 546111"/>
                  <a:gd name="connsiteX10" fmla="*/ 158924 w 878349"/>
                  <a:gd name="connsiteY10" fmla="*/ 542931 h 546111"/>
                  <a:gd name="connsiteX11" fmla="*/ 152084 w 878349"/>
                  <a:gd name="connsiteY11" fmla="*/ 542242 h 546111"/>
                  <a:gd name="connsiteX12" fmla="*/ 0 w 878349"/>
                  <a:gd name="connsiteY12" fmla="*/ 355640 h 546111"/>
                  <a:gd name="connsiteX13" fmla="*/ 190471 w 878349"/>
                  <a:gd name="connsiteY13" fmla="*/ 165169 h 546111"/>
                  <a:gd name="connsiteX14" fmla="*/ 228858 w 878349"/>
                  <a:gd name="connsiteY14" fmla="*/ 169039 h 546111"/>
                  <a:gd name="connsiteX15" fmla="*/ 244320 w 878349"/>
                  <a:gd name="connsiteY15" fmla="*/ 173839 h 546111"/>
                  <a:gd name="connsiteX16" fmla="*/ 526204 w 878349"/>
                  <a:gd name="connsiteY16" fmla="*/ 3284 h 546111"/>
                  <a:gd name="connsiteX0" fmla="*/ 526204 w 878349"/>
                  <a:gd name="connsiteY0" fmla="*/ 4488 h 547315"/>
                  <a:gd name="connsiteX1" fmla="*/ 753041 w 878349"/>
                  <a:gd name="connsiteY1" fmla="*/ 287065 h 547315"/>
                  <a:gd name="connsiteX2" fmla="*/ 798544 w 878349"/>
                  <a:gd name="connsiteY2" fmla="*/ 296252 h 547315"/>
                  <a:gd name="connsiteX3" fmla="*/ 878349 w 878349"/>
                  <a:gd name="connsiteY3" fmla="*/ 416649 h 547315"/>
                  <a:gd name="connsiteX4" fmla="*/ 798544 w 878349"/>
                  <a:gd name="connsiteY4" fmla="*/ 537047 h 547315"/>
                  <a:gd name="connsiteX5" fmla="*/ 759827 w 878349"/>
                  <a:gd name="connsiteY5" fmla="*/ 544863 h 547315"/>
                  <a:gd name="connsiteX6" fmla="*/ 753908 w 878349"/>
                  <a:gd name="connsiteY6" fmla="*/ 547315 h 547315"/>
                  <a:gd name="connsiteX7" fmla="*/ 747683 w 878349"/>
                  <a:gd name="connsiteY7" fmla="*/ 547315 h 547315"/>
                  <a:gd name="connsiteX8" fmla="*/ 190471 w 878349"/>
                  <a:gd name="connsiteY8" fmla="*/ 547315 h 547315"/>
                  <a:gd name="connsiteX9" fmla="*/ 166602 w 878349"/>
                  <a:gd name="connsiteY9" fmla="*/ 547315 h 547315"/>
                  <a:gd name="connsiteX10" fmla="*/ 158924 w 878349"/>
                  <a:gd name="connsiteY10" fmla="*/ 544135 h 547315"/>
                  <a:gd name="connsiteX11" fmla="*/ 152084 w 878349"/>
                  <a:gd name="connsiteY11" fmla="*/ 543446 h 547315"/>
                  <a:gd name="connsiteX12" fmla="*/ 0 w 878349"/>
                  <a:gd name="connsiteY12" fmla="*/ 356844 h 547315"/>
                  <a:gd name="connsiteX13" fmla="*/ 190471 w 878349"/>
                  <a:gd name="connsiteY13" fmla="*/ 166373 h 547315"/>
                  <a:gd name="connsiteX14" fmla="*/ 228858 w 878349"/>
                  <a:gd name="connsiteY14" fmla="*/ 170243 h 547315"/>
                  <a:gd name="connsiteX15" fmla="*/ 244320 w 878349"/>
                  <a:gd name="connsiteY15" fmla="*/ 175043 h 547315"/>
                  <a:gd name="connsiteX16" fmla="*/ 526204 w 878349"/>
                  <a:gd name="connsiteY16" fmla="*/ 4488 h 547315"/>
                  <a:gd name="connsiteX0" fmla="*/ 526204 w 878349"/>
                  <a:gd name="connsiteY0" fmla="*/ 4488 h 547315"/>
                  <a:gd name="connsiteX1" fmla="*/ 753041 w 878349"/>
                  <a:gd name="connsiteY1" fmla="*/ 287065 h 547315"/>
                  <a:gd name="connsiteX2" fmla="*/ 798544 w 878349"/>
                  <a:gd name="connsiteY2" fmla="*/ 296252 h 547315"/>
                  <a:gd name="connsiteX3" fmla="*/ 878349 w 878349"/>
                  <a:gd name="connsiteY3" fmla="*/ 416649 h 547315"/>
                  <a:gd name="connsiteX4" fmla="*/ 798544 w 878349"/>
                  <a:gd name="connsiteY4" fmla="*/ 537047 h 547315"/>
                  <a:gd name="connsiteX5" fmla="*/ 759827 w 878349"/>
                  <a:gd name="connsiteY5" fmla="*/ 544863 h 547315"/>
                  <a:gd name="connsiteX6" fmla="*/ 753908 w 878349"/>
                  <a:gd name="connsiteY6" fmla="*/ 547315 h 547315"/>
                  <a:gd name="connsiteX7" fmla="*/ 747683 w 878349"/>
                  <a:gd name="connsiteY7" fmla="*/ 547315 h 547315"/>
                  <a:gd name="connsiteX8" fmla="*/ 190471 w 878349"/>
                  <a:gd name="connsiteY8" fmla="*/ 547315 h 547315"/>
                  <a:gd name="connsiteX9" fmla="*/ 166602 w 878349"/>
                  <a:gd name="connsiteY9" fmla="*/ 547315 h 547315"/>
                  <a:gd name="connsiteX10" fmla="*/ 158924 w 878349"/>
                  <a:gd name="connsiteY10" fmla="*/ 544135 h 547315"/>
                  <a:gd name="connsiteX11" fmla="*/ 152084 w 878349"/>
                  <a:gd name="connsiteY11" fmla="*/ 543446 h 547315"/>
                  <a:gd name="connsiteX12" fmla="*/ 0 w 878349"/>
                  <a:gd name="connsiteY12" fmla="*/ 356844 h 547315"/>
                  <a:gd name="connsiteX13" fmla="*/ 190471 w 878349"/>
                  <a:gd name="connsiteY13" fmla="*/ 166373 h 547315"/>
                  <a:gd name="connsiteX14" fmla="*/ 228858 w 878349"/>
                  <a:gd name="connsiteY14" fmla="*/ 170243 h 547315"/>
                  <a:gd name="connsiteX15" fmla="*/ 244320 w 878349"/>
                  <a:gd name="connsiteY15" fmla="*/ 175043 h 547315"/>
                  <a:gd name="connsiteX16" fmla="*/ 526204 w 878349"/>
                  <a:gd name="connsiteY16" fmla="*/ 4488 h 547315"/>
                  <a:gd name="connsiteX0" fmla="*/ 526204 w 878349"/>
                  <a:gd name="connsiteY0" fmla="*/ 4488 h 547315"/>
                  <a:gd name="connsiteX1" fmla="*/ 753041 w 878349"/>
                  <a:gd name="connsiteY1" fmla="*/ 287065 h 547315"/>
                  <a:gd name="connsiteX2" fmla="*/ 798544 w 878349"/>
                  <a:gd name="connsiteY2" fmla="*/ 296252 h 547315"/>
                  <a:gd name="connsiteX3" fmla="*/ 878349 w 878349"/>
                  <a:gd name="connsiteY3" fmla="*/ 416649 h 547315"/>
                  <a:gd name="connsiteX4" fmla="*/ 798544 w 878349"/>
                  <a:gd name="connsiteY4" fmla="*/ 537047 h 547315"/>
                  <a:gd name="connsiteX5" fmla="*/ 759827 w 878349"/>
                  <a:gd name="connsiteY5" fmla="*/ 544863 h 547315"/>
                  <a:gd name="connsiteX6" fmla="*/ 753908 w 878349"/>
                  <a:gd name="connsiteY6" fmla="*/ 547315 h 547315"/>
                  <a:gd name="connsiteX7" fmla="*/ 747683 w 878349"/>
                  <a:gd name="connsiteY7" fmla="*/ 547315 h 547315"/>
                  <a:gd name="connsiteX8" fmla="*/ 190471 w 878349"/>
                  <a:gd name="connsiteY8" fmla="*/ 547315 h 547315"/>
                  <a:gd name="connsiteX9" fmla="*/ 166602 w 878349"/>
                  <a:gd name="connsiteY9" fmla="*/ 547315 h 547315"/>
                  <a:gd name="connsiteX10" fmla="*/ 158924 w 878349"/>
                  <a:gd name="connsiteY10" fmla="*/ 544135 h 547315"/>
                  <a:gd name="connsiteX11" fmla="*/ 152084 w 878349"/>
                  <a:gd name="connsiteY11" fmla="*/ 543446 h 547315"/>
                  <a:gd name="connsiteX12" fmla="*/ 0 w 878349"/>
                  <a:gd name="connsiteY12" fmla="*/ 356844 h 547315"/>
                  <a:gd name="connsiteX13" fmla="*/ 190471 w 878349"/>
                  <a:gd name="connsiteY13" fmla="*/ 166373 h 547315"/>
                  <a:gd name="connsiteX14" fmla="*/ 228858 w 878349"/>
                  <a:gd name="connsiteY14" fmla="*/ 170243 h 547315"/>
                  <a:gd name="connsiteX15" fmla="*/ 244320 w 878349"/>
                  <a:gd name="connsiteY15" fmla="*/ 175043 h 547315"/>
                  <a:gd name="connsiteX16" fmla="*/ 526204 w 878349"/>
                  <a:gd name="connsiteY16" fmla="*/ 4488 h 547315"/>
                  <a:gd name="connsiteX0" fmla="*/ 526204 w 878349"/>
                  <a:gd name="connsiteY0" fmla="*/ 912 h 543739"/>
                  <a:gd name="connsiteX1" fmla="*/ 753041 w 878349"/>
                  <a:gd name="connsiteY1" fmla="*/ 283489 h 543739"/>
                  <a:gd name="connsiteX2" fmla="*/ 798544 w 878349"/>
                  <a:gd name="connsiteY2" fmla="*/ 292676 h 543739"/>
                  <a:gd name="connsiteX3" fmla="*/ 878349 w 878349"/>
                  <a:gd name="connsiteY3" fmla="*/ 413073 h 543739"/>
                  <a:gd name="connsiteX4" fmla="*/ 798544 w 878349"/>
                  <a:gd name="connsiteY4" fmla="*/ 533471 h 543739"/>
                  <a:gd name="connsiteX5" fmla="*/ 759827 w 878349"/>
                  <a:gd name="connsiteY5" fmla="*/ 541287 h 543739"/>
                  <a:gd name="connsiteX6" fmla="*/ 753908 w 878349"/>
                  <a:gd name="connsiteY6" fmla="*/ 543739 h 543739"/>
                  <a:gd name="connsiteX7" fmla="*/ 747683 w 878349"/>
                  <a:gd name="connsiteY7" fmla="*/ 543739 h 543739"/>
                  <a:gd name="connsiteX8" fmla="*/ 190471 w 878349"/>
                  <a:gd name="connsiteY8" fmla="*/ 543739 h 543739"/>
                  <a:gd name="connsiteX9" fmla="*/ 166602 w 878349"/>
                  <a:gd name="connsiteY9" fmla="*/ 543739 h 543739"/>
                  <a:gd name="connsiteX10" fmla="*/ 158924 w 878349"/>
                  <a:gd name="connsiteY10" fmla="*/ 540559 h 543739"/>
                  <a:gd name="connsiteX11" fmla="*/ 152084 w 878349"/>
                  <a:gd name="connsiteY11" fmla="*/ 539870 h 543739"/>
                  <a:gd name="connsiteX12" fmla="*/ 0 w 878349"/>
                  <a:gd name="connsiteY12" fmla="*/ 353268 h 543739"/>
                  <a:gd name="connsiteX13" fmla="*/ 190471 w 878349"/>
                  <a:gd name="connsiteY13" fmla="*/ 162797 h 543739"/>
                  <a:gd name="connsiteX14" fmla="*/ 228858 w 878349"/>
                  <a:gd name="connsiteY14" fmla="*/ 166667 h 543739"/>
                  <a:gd name="connsiteX15" fmla="*/ 244320 w 878349"/>
                  <a:gd name="connsiteY15" fmla="*/ 171467 h 543739"/>
                  <a:gd name="connsiteX16" fmla="*/ 526204 w 878349"/>
                  <a:gd name="connsiteY16" fmla="*/ 912 h 543739"/>
                  <a:gd name="connsiteX0" fmla="*/ 526204 w 878349"/>
                  <a:gd name="connsiteY0" fmla="*/ 2110 h 544937"/>
                  <a:gd name="connsiteX1" fmla="*/ 753041 w 878349"/>
                  <a:gd name="connsiteY1" fmla="*/ 284687 h 544937"/>
                  <a:gd name="connsiteX2" fmla="*/ 798544 w 878349"/>
                  <a:gd name="connsiteY2" fmla="*/ 293874 h 544937"/>
                  <a:gd name="connsiteX3" fmla="*/ 878349 w 878349"/>
                  <a:gd name="connsiteY3" fmla="*/ 414271 h 544937"/>
                  <a:gd name="connsiteX4" fmla="*/ 798544 w 878349"/>
                  <a:gd name="connsiteY4" fmla="*/ 534669 h 544937"/>
                  <a:gd name="connsiteX5" fmla="*/ 759827 w 878349"/>
                  <a:gd name="connsiteY5" fmla="*/ 542485 h 544937"/>
                  <a:gd name="connsiteX6" fmla="*/ 753908 w 878349"/>
                  <a:gd name="connsiteY6" fmla="*/ 544937 h 544937"/>
                  <a:gd name="connsiteX7" fmla="*/ 747683 w 878349"/>
                  <a:gd name="connsiteY7" fmla="*/ 544937 h 544937"/>
                  <a:gd name="connsiteX8" fmla="*/ 190471 w 878349"/>
                  <a:gd name="connsiteY8" fmla="*/ 544937 h 544937"/>
                  <a:gd name="connsiteX9" fmla="*/ 166602 w 878349"/>
                  <a:gd name="connsiteY9" fmla="*/ 544937 h 544937"/>
                  <a:gd name="connsiteX10" fmla="*/ 158924 w 878349"/>
                  <a:gd name="connsiteY10" fmla="*/ 541757 h 544937"/>
                  <a:gd name="connsiteX11" fmla="*/ 152084 w 878349"/>
                  <a:gd name="connsiteY11" fmla="*/ 541068 h 544937"/>
                  <a:gd name="connsiteX12" fmla="*/ 0 w 878349"/>
                  <a:gd name="connsiteY12" fmla="*/ 354466 h 544937"/>
                  <a:gd name="connsiteX13" fmla="*/ 190471 w 878349"/>
                  <a:gd name="connsiteY13" fmla="*/ 163995 h 544937"/>
                  <a:gd name="connsiteX14" fmla="*/ 228858 w 878349"/>
                  <a:gd name="connsiteY14" fmla="*/ 167865 h 544937"/>
                  <a:gd name="connsiteX15" fmla="*/ 244320 w 878349"/>
                  <a:gd name="connsiteY15" fmla="*/ 172665 h 544937"/>
                  <a:gd name="connsiteX16" fmla="*/ 526204 w 878349"/>
                  <a:gd name="connsiteY16" fmla="*/ 2110 h 544937"/>
                  <a:gd name="connsiteX0" fmla="*/ 526204 w 878349"/>
                  <a:gd name="connsiteY0" fmla="*/ 2045 h 544872"/>
                  <a:gd name="connsiteX1" fmla="*/ 753041 w 878349"/>
                  <a:gd name="connsiteY1" fmla="*/ 284622 h 544872"/>
                  <a:gd name="connsiteX2" fmla="*/ 798544 w 878349"/>
                  <a:gd name="connsiteY2" fmla="*/ 293809 h 544872"/>
                  <a:gd name="connsiteX3" fmla="*/ 878349 w 878349"/>
                  <a:gd name="connsiteY3" fmla="*/ 414206 h 544872"/>
                  <a:gd name="connsiteX4" fmla="*/ 798544 w 878349"/>
                  <a:gd name="connsiteY4" fmla="*/ 534604 h 544872"/>
                  <a:gd name="connsiteX5" fmla="*/ 759827 w 878349"/>
                  <a:gd name="connsiteY5" fmla="*/ 542420 h 544872"/>
                  <a:gd name="connsiteX6" fmla="*/ 753908 w 878349"/>
                  <a:gd name="connsiteY6" fmla="*/ 544872 h 544872"/>
                  <a:gd name="connsiteX7" fmla="*/ 747683 w 878349"/>
                  <a:gd name="connsiteY7" fmla="*/ 544872 h 544872"/>
                  <a:gd name="connsiteX8" fmla="*/ 190471 w 878349"/>
                  <a:gd name="connsiteY8" fmla="*/ 544872 h 544872"/>
                  <a:gd name="connsiteX9" fmla="*/ 166602 w 878349"/>
                  <a:gd name="connsiteY9" fmla="*/ 544872 h 544872"/>
                  <a:gd name="connsiteX10" fmla="*/ 158924 w 878349"/>
                  <a:gd name="connsiteY10" fmla="*/ 541692 h 544872"/>
                  <a:gd name="connsiteX11" fmla="*/ 152084 w 878349"/>
                  <a:gd name="connsiteY11" fmla="*/ 541003 h 544872"/>
                  <a:gd name="connsiteX12" fmla="*/ 0 w 878349"/>
                  <a:gd name="connsiteY12" fmla="*/ 354401 h 544872"/>
                  <a:gd name="connsiteX13" fmla="*/ 190471 w 878349"/>
                  <a:gd name="connsiteY13" fmla="*/ 163930 h 544872"/>
                  <a:gd name="connsiteX14" fmla="*/ 228858 w 878349"/>
                  <a:gd name="connsiteY14" fmla="*/ 167800 h 544872"/>
                  <a:gd name="connsiteX15" fmla="*/ 244320 w 878349"/>
                  <a:gd name="connsiteY15" fmla="*/ 172600 h 544872"/>
                  <a:gd name="connsiteX16" fmla="*/ 526204 w 878349"/>
                  <a:gd name="connsiteY16" fmla="*/ 2045 h 544872"/>
                  <a:gd name="connsiteX0" fmla="*/ 526204 w 878349"/>
                  <a:gd name="connsiteY0" fmla="*/ 3099 h 545926"/>
                  <a:gd name="connsiteX1" fmla="*/ 753041 w 878349"/>
                  <a:gd name="connsiteY1" fmla="*/ 285676 h 545926"/>
                  <a:gd name="connsiteX2" fmla="*/ 798544 w 878349"/>
                  <a:gd name="connsiteY2" fmla="*/ 294863 h 545926"/>
                  <a:gd name="connsiteX3" fmla="*/ 878349 w 878349"/>
                  <a:gd name="connsiteY3" fmla="*/ 415260 h 545926"/>
                  <a:gd name="connsiteX4" fmla="*/ 798544 w 878349"/>
                  <a:gd name="connsiteY4" fmla="*/ 535658 h 545926"/>
                  <a:gd name="connsiteX5" fmla="*/ 759827 w 878349"/>
                  <a:gd name="connsiteY5" fmla="*/ 543474 h 545926"/>
                  <a:gd name="connsiteX6" fmla="*/ 753908 w 878349"/>
                  <a:gd name="connsiteY6" fmla="*/ 545926 h 545926"/>
                  <a:gd name="connsiteX7" fmla="*/ 747683 w 878349"/>
                  <a:gd name="connsiteY7" fmla="*/ 545926 h 545926"/>
                  <a:gd name="connsiteX8" fmla="*/ 190471 w 878349"/>
                  <a:gd name="connsiteY8" fmla="*/ 545926 h 545926"/>
                  <a:gd name="connsiteX9" fmla="*/ 166602 w 878349"/>
                  <a:gd name="connsiteY9" fmla="*/ 545926 h 545926"/>
                  <a:gd name="connsiteX10" fmla="*/ 158924 w 878349"/>
                  <a:gd name="connsiteY10" fmla="*/ 542746 h 545926"/>
                  <a:gd name="connsiteX11" fmla="*/ 152084 w 878349"/>
                  <a:gd name="connsiteY11" fmla="*/ 542057 h 545926"/>
                  <a:gd name="connsiteX12" fmla="*/ 0 w 878349"/>
                  <a:gd name="connsiteY12" fmla="*/ 355455 h 545926"/>
                  <a:gd name="connsiteX13" fmla="*/ 190471 w 878349"/>
                  <a:gd name="connsiteY13" fmla="*/ 164984 h 545926"/>
                  <a:gd name="connsiteX14" fmla="*/ 228858 w 878349"/>
                  <a:gd name="connsiteY14" fmla="*/ 168854 h 545926"/>
                  <a:gd name="connsiteX15" fmla="*/ 244320 w 878349"/>
                  <a:gd name="connsiteY15" fmla="*/ 173654 h 545926"/>
                  <a:gd name="connsiteX16" fmla="*/ 526204 w 878349"/>
                  <a:gd name="connsiteY16" fmla="*/ 3099 h 545926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798544 w 878349"/>
                  <a:gd name="connsiteY2" fmla="*/ 294587 h 545650"/>
                  <a:gd name="connsiteX3" fmla="*/ 878349 w 878349"/>
                  <a:gd name="connsiteY3" fmla="*/ 414984 h 545650"/>
                  <a:gd name="connsiteX4" fmla="*/ 798544 w 878349"/>
                  <a:gd name="connsiteY4" fmla="*/ 535382 h 545650"/>
                  <a:gd name="connsiteX5" fmla="*/ 759827 w 878349"/>
                  <a:gd name="connsiteY5" fmla="*/ 543198 h 545650"/>
                  <a:gd name="connsiteX6" fmla="*/ 753908 w 878349"/>
                  <a:gd name="connsiteY6" fmla="*/ 545650 h 545650"/>
                  <a:gd name="connsiteX7" fmla="*/ 747683 w 878349"/>
                  <a:gd name="connsiteY7" fmla="*/ 545650 h 545650"/>
                  <a:gd name="connsiteX8" fmla="*/ 190471 w 878349"/>
                  <a:gd name="connsiteY8" fmla="*/ 545650 h 545650"/>
                  <a:gd name="connsiteX9" fmla="*/ 166602 w 878349"/>
                  <a:gd name="connsiteY9" fmla="*/ 545650 h 545650"/>
                  <a:gd name="connsiteX10" fmla="*/ 158924 w 878349"/>
                  <a:gd name="connsiteY10" fmla="*/ 542470 h 545650"/>
                  <a:gd name="connsiteX11" fmla="*/ 152084 w 878349"/>
                  <a:gd name="connsiteY11" fmla="*/ 541781 h 545650"/>
                  <a:gd name="connsiteX12" fmla="*/ 0 w 878349"/>
                  <a:gd name="connsiteY12" fmla="*/ 355179 h 545650"/>
                  <a:gd name="connsiteX13" fmla="*/ 190471 w 878349"/>
                  <a:gd name="connsiteY13" fmla="*/ 164708 h 545650"/>
                  <a:gd name="connsiteX14" fmla="*/ 228858 w 878349"/>
                  <a:gd name="connsiteY14" fmla="*/ 168578 h 545650"/>
                  <a:gd name="connsiteX15" fmla="*/ 244320 w 878349"/>
                  <a:gd name="connsiteY15" fmla="*/ 173378 h 545650"/>
                  <a:gd name="connsiteX16" fmla="*/ 526204 w 878349"/>
                  <a:gd name="connsiteY16" fmla="*/ 2823 h 545650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878349 w 878349"/>
                  <a:gd name="connsiteY2" fmla="*/ 414984 h 545650"/>
                  <a:gd name="connsiteX3" fmla="*/ 798544 w 878349"/>
                  <a:gd name="connsiteY3" fmla="*/ 535382 h 545650"/>
                  <a:gd name="connsiteX4" fmla="*/ 759827 w 878349"/>
                  <a:gd name="connsiteY4" fmla="*/ 543198 h 545650"/>
                  <a:gd name="connsiteX5" fmla="*/ 753908 w 878349"/>
                  <a:gd name="connsiteY5" fmla="*/ 545650 h 545650"/>
                  <a:gd name="connsiteX6" fmla="*/ 747683 w 878349"/>
                  <a:gd name="connsiteY6" fmla="*/ 545650 h 545650"/>
                  <a:gd name="connsiteX7" fmla="*/ 190471 w 878349"/>
                  <a:gd name="connsiteY7" fmla="*/ 545650 h 545650"/>
                  <a:gd name="connsiteX8" fmla="*/ 166602 w 878349"/>
                  <a:gd name="connsiteY8" fmla="*/ 545650 h 545650"/>
                  <a:gd name="connsiteX9" fmla="*/ 158924 w 878349"/>
                  <a:gd name="connsiteY9" fmla="*/ 542470 h 545650"/>
                  <a:gd name="connsiteX10" fmla="*/ 152084 w 878349"/>
                  <a:gd name="connsiteY10" fmla="*/ 541781 h 545650"/>
                  <a:gd name="connsiteX11" fmla="*/ 0 w 878349"/>
                  <a:gd name="connsiteY11" fmla="*/ 355179 h 545650"/>
                  <a:gd name="connsiteX12" fmla="*/ 190471 w 878349"/>
                  <a:gd name="connsiteY12" fmla="*/ 164708 h 545650"/>
                  <a:gd name="connsiteX13" fmla="*/ 228858 w 878349"/>
                  <a:gd name="connsiteY13" fmla="*/ 168578 h 545650"/>
                  <a:gd name="connsiteX14" fmla="*/ 244320 w 878349"/>
                  <a:gd name="connsiteY14" fmla="*/ 173378 h 545650"/>
                  <a:gd name="connsiteX15" fmla="*/ 526204 w 878349"/>
                  <a:gd name="connsiteY15" fmla="*/ 2823 h 545650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878349 w 878349"/>
                  <a:gd name="connsiteY2" fmla="*/ 414984 h 545650"/>
                  <a:gd name="connsiteX3" fmla="*/ 798544 w 878349"/>
                  <a:gd name="connsiteY3" fmla="*/ 535382 h 545650"/>
                  <a:gd name="connsiteX4" fmla="*/ 759827 w 878349"/>
                  <a:gd name="connsiteY4" fmla="*/ 543198 h 545650"/>
                  <a:gd name="connsiteX5" fmla="*/ 747683 w 878349"/>
                  <a:gd name="connsiteY5" fmla="*/ 545650 h 545650"/>
                  <a:gd name="connsiteX6" fmla="*/ 190471 w 878349"/>
                  <a:gd name="connsiteY6" fmla="*/ 545650 h 545650"/>
                  <a:gd name="connsiteX7" fmla="*/ 166602 w 878349"/>
                  <a:gd name="connsiteY7" fmla="*/ 545650 h 545650"/>
                  <a:gd name="connsiteX8" fmla="*/ 158924 w 878349"/>
                  <a:gd name="connsiteY8" fmla="*/ 542470 h 545650"/>
                  <a:gd name="connsiteX9" fmla="*/ 152084 w 878349"/>
                  <a:gd name="connsiteY9" fmla="*/ 541781 h 545650"/>
                  <a:gd name="connsiteX10" fmla="*/ 0 w 878349"/>
                  <a:gd name="connsiteY10" fmla="*/ 355179 h 545650"/>
                  <a:gd name="connsiteX11" fmla="*/ 190471 w 878349"/>
                  <a:gd name="connsiteY11" fmla="*/ 164708 h 545650"/>
                  <a:gd name="connsiteX12" fmla="*/ 228858 w 878349"/>
                  <a:gd name="connsiteY12" fmla="*/ 168578 h 545650"/>
                  <a:gd name="connsiteX13" fmla="*/ 244320 w 878349"/>
                  <a:gd name="connsiteY13" fmla="*/ 173378 h 545650"/>
                  <a:gd name="connsiteX14" fmla="*/ 526204 w 878349"/>
                  <a:gd name="connsiteY14" fmla="*/ 2823 h 545650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878349 w 878349"/>
                  <a:gd name="connsiteY2" fmla="*/ 414984 h 545650"/>
                  <a:gd name="connsiteX3" fmla="*/ 798544 w 878349"/>
                  <a:gd name="connsiteY3" fmla="*/ 535382 h 545650"/>
                  <a:gd name="connsiteX4" fmla="*/ 747683 w 878349"/>
                  <a:gd name="connsiteY4" fmla="*/ 545650 h 545650"/>
                  <a:gd name="connsiteX5" fmla="*/ 190471 w 878349"/>
                  <a:gd name="connsiteY5" fmla="*/ 545650 h 545650"/>
                  <a:gd name="connsiteX6" fmla="*/ 166602 w 878349"/>
                  <a:gd name="connsiteY6" fmla="*/ 545650 h 545650"/>
                  <a:gd name="connsiteX7" fmla="*/ 158924 w 878349"/>
                  <a:gd name="connsiteY7" fmla="*/ 542470 h 545650"/>
                  <a:gd name="connsiteX8" fmla="*/ 152084 w 878349"/>
                  <a:gd name="connsiteY8" fmla="*/ 541781 h 545650"/>
                  <a:gd name="connsiteX9" fmla="*/ 0 w 878349"/>
                  <a:gd name="connsiteY9" fmla="*/ 355179 h 545650"/>
                  <a:gd name="connsiteX10" fmla="*/ 190471 w 878349"/>
                  <a:gd name="connsiteY10" fmla="*/ 164708 h 545650"/>
                  <a:gd name="connsiteX11" fmla="*/ 228858 w 878349"/>
                  <a:gd name="connsiteY11" fmla="*/ 168578 h 545650"/>
                  <a:gd name="connsiteX12" fmla="*/ 244320 w 878349"/>
                  <a:gd name="connsiteY12" fmla="*/ 173378 h 545650"/>
                  <a:gd name="connsiteX13" fmla="*/ 526204 w 878349"/>
                  <a:gd name="connsiteY13" fmla="*/ 2823 h 545650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878349 w 878349"/>
                  <a:gd name="connsiteY2" fmla="*/ 414984 h 545650"/>
                  <a:gd name="connsiteX3" fmla="*/ 747683 w 878349"/>
                  <a:gd name="connsiteY3" fmla="*/ 545650 h 545650"/>
                  <a:gd name="connsiteX4" fmla="*/ 190471 w 878349"/>
                  <a:gd name="connsiteY4" fmla="*/ 545650 h 545650"/>
                  <a:gd name="connsiteX5" fmla="*/ 166602 w 878349"/>
                  <a:gd name="connsiteY5" fmla="*/ 545650 h 545650"/>
                  <a:gd name="connsiteX6" fmla="*/ 158924 w 878349"/>
                  <a:gd name="connsiteY6" fmla="*/ 542470 h 545650"/>
                  <a:gd name="connsiteX7" fmla="*/ 152084 w 878349"/>
                  <a:gd name="connsiteY7" fmla="*/ 541781 h 545650"/>
                  <a:gd name="connsiteX8" fmla="*/ 0 w 878349"/>
                  <a:gd name="connsiteY8" fmla="*/ 355179 h 545650"/>
                  <a:gd name="connsiteX9" fmla="*/ 190471 w 878349"/>
                  <a:gd name="connsiteY9" fmla="*/ 164708 h 545650"/>
                  <a:gd name="connsiteX10" fmla="*/ 228858 w 878349"/>
                  <a:gd name="connsiteY10" fmla="*/ 168578 h 545650"/>
                  <a:gd name="connsiteX11" fmla="*/ 244320 w 878349"/>
                  <a:gd name="connsiteY11" fmla="*/ 173378 h 545650"/>
                  <a:gd name="connsiteX12" fmla="*/ 526204 w 878349"/>
                  <a:gd name="connsiteY12" fmla="*/ 2823 h 545650"/>
                  <a:gd name="connsiteX0" fmla="*/ 526204 w 878349"/>
                  <a:gd name="connsiteY0" fmla="*/ 2823 h 545650"/>
                  <a:gd name="connsiteX1" fmla="*/ 753041 w 878349"/>
                  <a:gd name="connsiteY1" fmla="*/ 285400 h 545650"/>
                  <a:gd name="connsiteX2" fmla="*/ 878349 w 878349"/>
                  <a:gd name="connsiteY2" fmla="*/ 414984 h 545650"/>
                  <a:gd name="connsiteX3" fmla="*/ 747683 w 878349"/>
                  <a:gd name="connsiteY3" fmla="*/ 545650 h 545650"/>
                  <a:gd name="connsiteX4" fmla="*/ 190471 w 878349"/>
                  <a:gd name="connsiteY4" fmla="*/ 545650 h 545650"/>
                  <a:gd name="connsiteX5" fmla="*/ 166602 w 878349"/>
                  <a:gd name="connsiteY5" fmla="*/ 545650 h 545650"/>
                  <a:gd name="connsiteX6" fmla="*/ 158924 w 878349"/>
                  <a:gd name="connsiteY6" fmla="*/ 542470 h 545650"/>
                  <a:gd name="connsiteX7" fmla="*/ 152084 w 878349"/>
                  <a:gd name="connsiteY7" fmla="*/ 541781 h 545650"/>
                  <a:gd name="connsiteX8" fmla="*/ 0 w 878349"/>
                  <a:gd name="connsiteY8" fmla="*/ 355179 h 545650"/>
                  <a:gd name="connsiteX9" fmla="*/ 190471 w 878349"/>
                  <a:gd name="connsiteY9" fmla="*/ 164708 h 545650"/>
                  <a:gd name="connsiteX10" fmla="*/ 228858 w 878349"/>
                  <a:gd name="connsiteY10" fmla="*/ 168578 h 545650"/>
                  <a:gd name="connsiteX11" fmla="*/ 244320 w 878349"/>
                  <a:gd name="connsiteY11" fmla="*/ 173378 h 545650"/>
                  <a:gd name="connsiteX12" fmla="*/ 526204 w 878349"/>
                  <a:gd name="connsiteY12" fmla="*/ 2823 h 545650"/>
                  <a:gd name="connsiteX0" fmla="*/ 526204 w 878381"/>
                  <a:gd name="connsiteY0" fmla="*/ 2823 h 545650"/>
                  <a:gd name="connsiteX1" fmla="*/ 753041 w 878381"/>
                  <a:gd name="connsiteY1" fmla="*/ 285400 h 545650"/>
                  <a:gd name="connsiteX2" fmla="*/ 878349 w 878381"/>
                  <a:gd name="connsiteY2" fmla="*/ 414984 h 545650"/>
                  <a:gd name="connsiteX3" fmla="*/ 747683 w 878381"/>
                  <a:gd name="connsiteY3" fmla="*/ 545650 h 545650"/>
                  <a:gd name="connsiteX4" fmla="*/ 190471 w 878381"/>
                  <a:gd name="connsiteY4" fmla="*/ 545650 h 545650"/>
                  <a:gd name="connsiteX5" fmla="*/ 166602 w 878381"/>
                  <a:gd name="connsiteY5" fmla="*/ 545650 h 545650"/>
                  <a:gd name="connsiteX6" fmla="*/ 158924 w 878381"/>
                  <a:gd name="connsiteY6" fmla="*/ 542470 h 545650"/>
                  <a:gd name="connsiteX7" fmla="*/ 152084 w 878381"/>
                  <a:gd name="connsiteY7" fmla="*/ 541781 h 545650"/>
                  <a:gd name="connsiteX8" fmla="*/ 0 w 878381"/>
                  <a:gd name="connsiteY8" fmla="*/ 355179 h 545650"/>
                  <a:gd name="connsiteX9" fmla="*/ 190471 w 878381"/>
                  <a:gd name="connsiteY9" fmla="*/ 164708 h 545650"/>
                  <a:gd name="connsiteX10" fmla="*/ 228858 w 878381"/>
                  <a:gd name="connsiteY10" fmla="*/ 168578 h 545650"/>
                  <a:gd name="connsiteX11" fmla="*/ 244320 w 878381"/>
                  <a:gd name="connsiteY11" fmla="*/ 173378 h 545650"/>
                  <a:gd name="connsiteX12" fmla="*/ 526204 w 878381"/>
                  <a:gd name="connsiteY12" fmla="*/ 2823 h 545650"/>
                  <a:gd name="connsiteX0" fmla="*/ 526204 w 878360"/>
                  <a:gd name="connsiteY0" fmla="*/ 2823 h 545650"/>
                  <a:gd name="connsiteX1" fmla="*/ 753041 w 878360"/>
                  <a:gd name="connsiteY1" fmla="*/ 285400 h 545650"/>
                  <a:gd name="connsiteX2" fmla="*/ 878349 w 878360"/>
                  <a:gd name="connsiteY2" fmla="*/ 414984 h 545650"/>
                  <a:gd name="connsiteX3" fmla="*/ 747683 w 878360"/>
                  <a:gd name="connsiteY3" fmla="*/ 545650 h 545650"/>
                  <a:gd name="connsiteX4" fmla="*/ 190471 w 878360"/>
                  <a:gd name="connsiteY4" fmla="*/ 545650 h 545650"/>
                  <a:gd name="connsiteX5" fmla="*/ 166602 w 878360"/>
                  <a:gd name="connsiteY5" fmla="*/ 545650 h 545650"/>
                  <a:gd name="connsiteX6" fmla="*/ 158924 w 878360"/>
                  <a:gd name="connsiteY6" fmla="*/ 542470 h 545650"/>
                  <a:gd name="connsiteX7" fmla="*/ 152084 w 878360"/>
                  <a:gd name="connsiteY7" fmla="*/ 541781 h 545650"/>
                  <a:gd name="connsiteX8" fmla="*/ 0 w 878360"/>
                  <a:gd name="connsiteY8" fmla="*/ 355179 h 545650"/>
                  <a:gd name="connsiteX9" fmla="*/ 190471 w 878360"/>
                  <a:gd name="connsiteY9" fmla="*/ 164708 h 545650"/>
                  <a:gd name="connsiteX10" fmla="*/ 228858 w 878360"/>
                  <a:gd name="connsiteY10" fmla="*/ 168578 h 545650"/>
                  <a:gd name="connsiteX11" fmla="*/ 244320 w 878360"/>
                  <a:gd name="connsiteY11" fmla="*/ 173378 h 545650"/>
                  <a:gd name="connsiteX12" fmla="*/ 526204 w 878360"/>
                  <a:gd name="connsiteY12" fmla="*/ 2823 h 545650"/>
                  <a:gd name="connsiteX0" fmla="*/ 526204 w 878381"/>
                  <a:gd name="connsiteY0" fmla="*/ 2823 h 545650"/>
                  <a:gd name="connsiteX1" fmla="*/ 753041 w 878381"/>
                  <a:gd name="connsiteY1" fmla="*/ 285400 h 545650"/>
                  <a:gd name="connsiteX2" fmla="*/ 878349 w 878381"/>
                  <a:gd name="connsiteY2" fmla="*/ 414984 h 545650"/>
                  <a:gd name="connsiteX3" fmla="*/ 747683 w 878381"/>
                  <a:gd name="connsiteY3" fmla="*/ 545650 h 545650"/>
                  <a:gd name="connsiteX4" fmla="*/ 190471 w 878381"/>
                  <a:gd name="connsiteY4" fmla="*/ 545650 h 545650"/>
                  <a:gd name="connsiteX5" fmla="*/ 166602 w 878381"/>
                  <a:gd name="connsiteY5" fmla="*/ 545650 h 545650"/>
                  <a:gd name="connsiteX6" fmla="*/ 158924 w 878381"/>
                  <a:gd name="connsiteY6" fmla="*/ 542470 h 545650"/>
                  <a:gd name="connsiteX7" fmla="*/ 152084 w 878381"/>
                  <a:gd name="connsiteY7" fmla="*/ 541781 h 545650"/>
                  <a:gd name="connsiteX8" fmla="*/ 0 w 878381"/>
                  <a:gd name="connsiteY8" fmla="*/ 355179 h 545650"/>
                  <a:gd name="connsiteX9" fmla="*/ 190471 w 878381"/>
                  <a:gd name="connsiteY9" fmla="*/ 164708 h 545650"/>
                  <a:gd name="connsiteX10" fmla="*/ 228858 w 878381"/>
                  <a:gd name="connsiteY10" fmla="*/ 168578 h 545650"/>
                  <a:gd name="connsiteX11" fmla="*/ 244320 w 878381"/>
                  <a:gd name="connsiteY11" fmla="*/ 173378 h 545650"/>
                  <a:gd name="connsiteX12" fmla="*/ 526204 w 878381"/>
                  <a:gd name="connsiteY12" fmla="*/ 2823 h 545650"/>
                  <a:gd name="connsiteX0" fmla="*/ 526204 w 878381"/>
                  <a:gd name="connsiteY0" fmla="*/ 2823 h 545650"/>
                  <a:gd name="connsiteX1" fmla="*/ 753041 w 878381"/>
                  <a:gd name="connsiteY1" fmla="*/ 285400 h 545650"/>
                  <a:gd name="connsiteX2" fmla="*/ 878349 w 878381"/>
                  <a:gd name="connsiteY2" fmla="*/ 414984 h 545650"/>
                  <a:gd name="connsiteX3" fmla="*/ 747683 w 878381"/>
                  <a:gd name="connsiteY3" fmla="*/ 545650 h 545650"/>
                  <a:gd name="connsiteX4" fmla="*/ 190471 w 878381"/>
                  <a:gd name="connsiteY4" fmla="*/ 545650 h 545650"/>
                  <a:gd name="connsiteX5" fmla="*/ 166602 w 878381"/>
                  <a:gd name="connsiteY5" fmla="*/ 545650 h 545650"/>
                  <a:gd name="connsiteX6" fmla="*/ 158924 w 878381"/>
                  <a:gd name="connsiteY6" fmla="*/ 542470 h 545650"/>
                  <a:gd name="connsiteX7" fmla="*/ 152084 w 878381"/>
                  <a:gd name="connsiteY7" fmla="*/ 541781 h 545650"/>
                  <a:gd name="connsiteX8" fmla="*/ 0 w 878381"/>
                  <a:gd name="connsiteY8" fmla="*/ 355179 h 545650"/>
                  <a:gd name="connsiteX9" fmla="*/ 190471 w 878381"/>
                  <a:gd name="connsiteY9" fmla="*/ 164708 h 545650"/>
                  <a:gd name="connsiteX10" fmla="*/ 228858 w 878381"/>
                  <a:gd name="connsiteY10" fmla="*/ 168578 h 545650"/>
                  <a:gd name="connsiteX11" fmla="*/ 244320 w 878381"/>
                  <a:gd name="connsiteY11" fmla="*/ 173378 h 545650"/>
                  <a:gd name="connsiteX12" fmla="*/ 526204 w 878381"/>
                  <a:gd name="connsiteY12" fmla="*/ 2823 h 545650"/>
                  <a:gd name="connsiteX0" fmla="*/ 526204 w 878351"/>
                  <a:gd name="connsiteY0" fmla="*/ 2823 h 545650"/>
                  <a:gd name="connsiteX1" fmla="*/ 753041 w 878351"/>
                  <a:gd name="connsiteY1" fmla="*/ 285400 h 545650"/>
                  <a:gd name="connsiteX2" fmla="*/ 878349 w 878351"/>
                  <a:gd name="connsiteY2" fmla="*/ 414984 h 545650"/>
                  <a:gd name="connsiteX3" fmla="*/ 747683 w 878351"/>
                  <a:gd name="connsiteY3" fmla="*/ 545650 h 545650"/>
                  <a:gd name="connsiteX4" fmla="*/ 190471 w 878351"/>
                  <a:gd name="connsiteY4" fmla="*/ 545650 h 545650"/>
                  <a:gd name="connsiteX5" fmla="*/ 166602 w 878351"/>
                  <a:gd name="connsiteY5" fmla="*/ 545650 h 545650"/>
                  <a:gd name="connsiteX6" fmla="*/ 158924 w 878351"/>
                  <a:gd name="connsiteY6" fmla="*/ 542470 h 545650"/>
                  <a:gd name="connsiteX7" fmla="*/ 152084 w 878351"/>
                  <a:gd name="connsiteY7" fmla="*/ 541781 h 545650"/>
                  <a:gd name="connsiteX8" fmla="*/ 0 w 878351"/>
                  <a:gd name="connsiteY8" fmla="*/ 355179 h 545650"/>
                  <a:gd name="connsiteX9" fmla="*/ 190471 w 878351"/>
                  <a:gd name="connsiteY9" fmla="*/ 164708 h 545650"/>
                  <a:gd name="connsiteX10" fmla="*/ 228858 w 878351"/>
                  <a:gd name="connsiteY10" fmla="*/ 168578 h 545650"/>
                  <a:gd name="connsiteX11" fmla="*/ 244320 w 878351"/>
                  <a:gd name="connsiteY11" fmla="*/ 173378 h 545650"/>
                  <a:gd name="connsiteX12" fmla="*/ 526204 w 878351"/>
                  <a:gd name="connsiteY12" fmla="*/ 2823 h 545650"/>
                  <a:gd name="connsiteX0" fmla="*/ 526204 w 878349"/>
                  <a:gd name="connsiteY0" fmla="*/ 2823 h 545651"/>
                  <a:gd name="connsiteX1" fmla="*/ 753041 w 878349"/>
                  <a:gd name="connsiteY1" fmla="*/ 285400 h 545651"/>
                  <a:gd name="connsiteX2" fmla="*/ 878349 w 878349"/>
                  <a:gd name="connsiteY2" fmla="*/ 414984 h 545651"/>
                  <a:gd name="connsiteX3" fmla="*/ 747683 w 878349"/>
                  <a:gd name="connsiteY3" fmla="*/ 545650 h 545651"/>
                  <a:gd name="connsiteX4" fmla="*/ 190471 w 878349"/>
                  <a:gd name="connsiteY4" fmla="*/ 545650 h 545651"/>
                  <a:gd name="connsiteX5" fmla="*/ 166602 w 878349"/>
                  <a:gd name="connsiteY5" fmla="*/ 545650 h 545651"/>
                  <a:gd name="connsiteX6" fmla="*/ 158924 w 878349"/>
                  <a:gd name="connsiteY6" fmla="*/ 542470 h 545651"/>
                  <a:gd name="connsiteX7" fmla="*/ 152084 w 878349"/>
                  <a:gd name="connsiteY7" fmla="*/ 541781 h 545651"/>
                  <a:gd name="connsiteX8" fmla="*/ 0 w 878349"/>
                  <a:gd name="connsiteY8" fmla="*/ 355179 h 545651"/>
                  <a:gd name="connsiteX9" fmla="*/ 190471 w 878349"/>
                  <a:gd name="connsiteY9" fmla="*/ 164708 h 545651"/>
                  <a:gd name="connsiteX10" fmla="*/ 228858 w 878349"/>
                  <a:gd name="connsiteY10" fmla="*/ 168578 h 545651"/>
                  <a:gd name="connsiteX11" fmla="*/ 244320 w 878349"/>
                  <a:gd name="connsiteY11" fmla="*/ 173378 h 545651"/>
                  <a:gd name="connsiteX12" fmla="*/ 526204 w 878349"/>
                  <a:gd name="connsiteY12" fmla="*/ 2823 h 545651"/>
                  <a:gd name="connsiteX0" fmla="*/ 526204 w 878349"/>
                  <a:gd name="connsiteY0" fmla="*/ 2823 h 545651"/>
                  <a:gd name="connsiteX1" fmla="*/ 753041 w 878349"/>
                  <a:gd name="connsiteY1" fmla="*/ 285400 h 545651"/>
                  <a:gd name="connsiteX2" fmla="*/ 878349 w 878349"/>
                  <a:gd name="connsiteY2" fmla="*/ 414984 h 545651"/>
                  <a:gd name="connsiteX3" fmla="*/ 747683 w 878349"/>
                  <a:gd name="connsiteY3" fmla="*/ 545650 h 545651"/>
                  <a:gd name="connsiteX4" fmla="*/ 190471 w 878349"/>
                  <a:gd name="connsiteY4" fmla="*/ 545650 h 545651"/>
                  <a:gd name="connsiteX5" fmla="*/ 166602 w 878349"/>
                  <a:gd name="connsiteY5" fmla="*/ 545650 h 545651"/>
                  <a:gd name="connsiteX6" fmla="*/ 158924 w 878349"/>
                  <a:gd name="connsiteY6" fmla="*/ 542470 h 545651"/>
                  <a:gd name="connsiteX7" fmla="*/ 152084 w 878349"/>
                  <a:gd name="connsiteY7" fmla="*/ 541781 h 545651"/>
                  <a:gd name="connsiteX8" fmla="*/ 0 w 878349"/>
                  <a:gd name="connsiteY8" fmla="*/ 355179 h 545651"/>
                  <a:gd name="connsiteX9" fmla="*/ 190471 w 878349"/>
                  <a:gd name="connsiteY9" fmla="*/ 164708 h 545651"/>
                  <a:gd name="connsiteX10" fmla="*/ 228858 w 878349"/>
                  <a:gd name="connsiteY10" fmla="*/ 168578 h 545651"/>
                  <a:gd name="connsiteX11" fmla="*/ 244320 w 878349"/>
                  <a:gd name="connsiteY11" fmla="*/ 173378 h 545651"/>
                  <a:gd name="connsiteX12" fmla="*/ 526204 w 878349"/>
                  <a:gd name="connsiteY12" fmla="*/ 2823 h 545651"/>
                  <a:gd name="connsiteX0" fmla="*/ 526204 w 878349"/>
                  <a:gd name="connsiteY0" fmla="*/ 2823 h 545651"/>
                  <a:gd name="connsiteX1" fmla="*/ 753041 w 878349"/>
                  <a:gd name="connsiteY1" fmla="*/ 285400 h 545651"/>
                  <a:gd name="connsiteX2" fmla="*/ 878349 w 878349"/>
                  <a:gd name="connsiteY2" fmla="*/ 414984 h 545651"/>
                  <a:gd name="connsiteX3" fmla="*/ 747683 w 878349"/>
                  <a:gd name="connsiteY3" fmla="*/ 545650 h 545651"/>
                  <a:gd name="connsiteX4" fmla="*/ 190471 w 878349"/>
                  <a:gd name="connsiteY4" fmla="*/ 545650 h 545651"/>
                  <a:gd name="connsiteX5" fmla="*/ 166602 w 878349"/>
                  <a:gd name="connsiteY5" fmla="*/ 545650 h 545651"/>
                  <a:gd name="connsiteX6" fmla="*/ 158924 w 878349"/>
                  <a:gd name="connsiteY6" fmla="*/ 542470 h 545651"/>
                  <a:gd name="connsiteX7" fmla="*/ 152084 w 878349"/>
                  <a:gd name="connsiteY7" fmla="*/ 541781 h 545651"/>
                  <a:gd name="connsiteX8" fmla="*/ 0 w 878349"/>
                  <a:gd name="connsiteY8" fmla="*/ 355179 h 545651"/>
                  <a:gd name="connsiteX9" fmla="*/ 190471 w 878349"/>
                  <a:gd name="connsiteY9" fmla="*/ 164708 h 545651"/>
                  <a:gd name="connsiteX10" fmla="*/ 228858 w 878349"/>
                  <a:gd name="connsiteY10" fmla="*/ 168578 h 545651"/>
                  <a:gd name="connsiteX11" fmla="*/ 244320 w 878349"/>
                  <a:gd name="connsiteY11" fmla="*/ 173378 h 545651"/>
                  <a:gd name="connsiteX12" fmla="*/ 526204 w 878349"/>
                  <a:gd name="connsiteY12" fmla="*/ 2823 h 545651"/>
                  <a:gd name="connsiteX0" fmla="*/ 527585 w 879730"/>
                  <a:gd name="connsiteY0" fmla="*/ 2823 h 545651"/>
                  <a:gd name="connsiteX1" fmla="*/ 754422 w 879730"/>
                  <a:gd name="connsiteY1" fmla="*/ 285400 h 545651"/>
                  <a:gd name="connsiteX2" fmla="*/ 879730 w 879730"/>
                  <a:gd name="connsiteY2" fmla="*/ 414984 h 545651"/>
                  <a:gd name="connsiteX3" fmla="*/ 749064 w 879730"/>
                  <a:gd name="connsiteY3" fmla="*/ 545650 h 545651"/>
                  <a:gd name="connsiteX4" fmla="*/ 191852 w 879730"/>
                  <a:gd name="connsiteY4" fmla="*/ 545650 h 545651"/>
                  <a:gd name="connsiteX5" fmla="*/ 167983 w 879730"/>
                  <a:gd name="connsiteY5" fmla="*/ 545650 h 545651"/>
                  <a:gd name="connsiteX6" fmla="*/ 160305 w 879730"/>
                  <a:gd name="connsiteY6" fmla="*/ 542470 h 545651"/>
                  <a:gd name="connsiteX7" fmla="*/ 153465 w 879730"/>
                  <a:gd name="connsiteY7" fmla="*/ 541781 h 545651"/>
                  <a:gd name="connsiteX8" fmla="*/ 1381 w 879730"/>
                  <a:gd name="connsiteY8" fmla="*/ 355179 h 545651"/>
                  <a:gd name="connsiteX9" fmla="*/ 230239 w 879730"/>
                  <a:gd name="connsiteY9" fmla="*/ 168578 h 545651"/>
                  <a:gd name="connsiteX10" fmla="*/ 245701 w 879730"/>
                  <a:gd name="connsiteY10" fmla="*/ 173378 h 545651"/>
                  <a:gd name="connsiteX11" fmla="*/ 527585 w 879730"/>
                  <a:gd name="connsiteY11" fmla="*/ 2823 h 545651"/>
                  <a:gd name="connsiteX0" fmla="*/ 528098 w 880243"/>
                  <a:gd name="connsiteY0" fmla="*/ 2823 h 545651"/>
                  <a:gd name="connsiteX1" fmla="*/ 754935 w 880243"/>
                  <a:gd name="connsiteY1" fmla="*/ 285400 h 545651"/>
                  <a:gd name="connsiteX2" fmla="*/ 880243 w 880243"/>
                  <a:gd name="connsiteY2" fmla="*/ 414984 h 545651"/>
                  <a:gd name="connsiteX3" fmla="*/ 749577 w 880243"/>
                  <a:gd name="connsiteY3" fmla="*/ 545650 h 545651"/>
                  <a:gd name="connsiteX4" fmla="*/ 192365 w 880243"/>
                  <a:gd name="connsiteY4" fmla="*/ 545650 h 545651"/>
                  <a:gd name="connsiteX5" fmla="*/ 168496 w 880243"/>
                  <a:gd name="connsiteY5" fmla="*/ 545650 h 545651"/>
                  <a:gd name="connsiteX6" fmla="*/ 160818 w 880243"/>
                  <a:gd name="connsiteY6" fmla="*/ 542470 h 545651"/>
                  <a:gd name="connsiteX7" fmla="*/ 153978 w 880243"/>
                  <a:gd name="connsiteY7" fmla="*/ 541781 h 545651"/>
                  <a:gd name="connsiteX8" fmla="*/ 1894 w 880243"/>
                  <a:gd name="connsiteY8" fmla="*/ 355179 h 545651"/>
                  <a:gd name="connsiteX9" fmla="*/ 246214 w 880243"/>
                  <a:gd name="connsiteY9" fmla="*/ 173378 h 545651"/>
                  <a:gd name="connsiteX10" fmla="*/ 528098 w 880243"/>
                  <a:gd name="connsiteY10" fmla="*/ 2823 h 545651"/>
                  <a:gd name="connsiteX0" fmla="*/ 528098 w 880243"/>
                  <a:gd name="connsiteY0" fmla="*/ 2823 h 545651"/>
                  <a:gd name="connsiteX1" fmla="*/ 754935 w 880243"/>
                  <a:gd name="connsiteY1" fmla="*/ 285400 h 545651"/>
                  <a:gd name="connsiteX2" fmla="*/ 880243 w 880243"/>
                  <a:gd name="connsiteY2" fmla="*/ 414984 h 545651"/>
                  <a:gd name="connsiteX3" fmla="*/ 749577 w 880243"/>
                  <a:gd name="connsiteY3" fmla="*/ 545650 h 545651"/>
                  <a:gd name="connsiteX4" fmla="*/ 192365 w 880243"/>
                  <a:gd name="connsiteY4" fmla="*/ 545650 h 545651"/>
                  <a:gd name="connsiteX5" fmla="*/ 168496 w 880243"/>
                  <a:gd name="connsiteY5" fmla="*/ 545650 h 545651"/>
                  <a:gd name="connsiteX6" fmla="*/ 160818 w 880243"/>
                  <a:gd name="connsiteY6" fmla="*/ 542470 h 545651"/>
                  <a:gd name="connsiteX7" fmla="*/ 153978 w 880243"/>
                  <a:gd name="connsiteY7" fmla="*/ 541781 h 545651"/>
                  <a:gd name="connsiteX8" fmla="*/ 1894 w 880243"/>
                  <a:gd name="connsiteY8" fmla="*/ 355179 h 545651"/>
                  <a:gd name="connsiteX9" fmla="*/ 246214 w 880243"/>
                  <a:gd name="connsiteY9" fmla="*/ 173378 h 545651"/>
                  <a:gd name="connsiteX10" fmla="*/ 528098 w 880243"/>
                  <a:gd name="connsiteY10" fmla="*/ 2823 h 545651"/>
                  <a:gd name="connsiteX0" fmla="*/ 526208 w 878353"/>
                  <a:gd name="connsiteY0" fmla="*/ 2823 h 545651"/>
                  <a:gd name="connsiteX1" fmla="*/ 753045 w 878353"/>
                  <a:gd name="connsiteY1" fmla="*/ 285400 h 545651"/>
                  <a:gd name="connsiteX2" fmla="*/ 878353 w 878353"/>
                  <a:gd name="connsiteY2" fmla="*/ 414984 h 545651"/>
                  <a:gd name="connsiteX3" fmla="*/ 747687 w 878353"/>
                  <a:gd name="connsiteY3" fmla="*/ 545650 h 545651"/>
                  <a:gd name="connsiteX4" fmla="*/ 190475 w 878353"/>
                  <a:gd name="connsiteY4" fmla="*/ 545650 h 545651"/>
                  <a:gd name="connsiteX5" fmla="*/ 166606 w 878353"/>
                  <a:gd name="connsiteY5" fmla="*/ 545650 h 545651"/>
                  <a:gd name="connsiteX6" fmla="*/ 158928 w 878353"/>
                  <a:gd name="connsiteY6" fmla="*/ 542470 h 545651"/>
                  <a:gd name="connsiteX7" fmla="*/ 152088 w 878353"/>
                  <a:gd name="connsiteY7" fmla="*/ 541781 h 545651"/>
                  <a:gd name="connsiteX8" fmla="*/ 4 w 878353"/>
                  <a:gd name="connsiteY8" fmla="*/ 355179 h 545651"/>
                  <a:gd name="connsiteX9" fmla="*/ 244324 w 878353"/>
                  <a:gd name="connsiteY9" fmla="*/ 173378 h 545651"/>
                  <a:gd name="connsiteX10" fmla="*/ 526208 w 878353"/>
                  <a:gd name="connsiteY10" fmla="*/ 2823 h 545651"/>
                  <a:gd name="connsiteX0" fmla="*/ 526216 w 878361"/>
                  <a:gd name="connsiteY0" fmla="*/ 2823 h 545651"/>
                  <a:gd name="connsiteX1" fmla="*/ 753053 w 878361"/>
                  <a:gd name="connsiteY1" fmla="*/ 285400 h 545651"/>
                  <a:gd name="connsiteX2" fmla="*/ 878361 w 878361"/>
                  <a:gd name="connsiteY2" fmla="*/ 414984 h 545651"/>
                  <a:gd name="connsiteX3" fmla="*/ 747695 w 878361"/>
                  <a:gd name="connsiteY3" fmla="*/ 545650 h 545651"/>
                  <a:gd name="connsiteX4" fmla="*/ 190483 w 878361"/>
                  <a:gd name="connsiteY4" fmla="*/ 545650 h 545651"/>
                  <a:gd name="connsiteX5" fmla="*/ 166614 w 878361"/>
                  <a:gd name="connsiteY5" fmla="*/ 545650 h 545651"/>
                  <a:gd name="connsiteX6" fmla="*/ 158936 w 878361"/>
                  <a:gd name="connsiteY6" fmla="*/ 542470 h 545651"/>
                  <a:gd name="connsiteX7" fmla="*/ 152096 w 878361"/>
                  <a:gd name="connsiteY7" fmla="*/ 541781 h 545651"/>
                  <a:gd name="connsiteX8" fmla="*/ 12 w 878361"/>
                  <a:gd name="connsiteY8" fmla="*/ 355179 h 545651"/>
                  <a:gd name="connsiteX9" fmla="*/ 244332 w 878361"/>
                  <a:gd name="connsiteY9" fmla="*/ 173378 h 545651"/>
                  <a:gd name="connsiteX10" fmla="*/ 526216 w 878361"/>
                  <a:gd name="connsiteY10" fmla="*/ 2823 h 545651"/>
                  <a:gd name="connsiteX0" fmla="*/ 526216 w 878361"/>
                  <a:gd name="connsiteY0" fmla="*/ 2823 h 545651"/>
                  <a:gd name="connsiteX1" fmla="*/ 753053 w 878361"/>
                  <a:gd name="connsiteY1" fmla="*/ 285400 h 545651"/>
                  <a:gd name="connsiteX2" fmla="*/ 878361 w 878361"/>
                  <a:gd name="connsiteY2" fmla="*/ 414984 h 545651"/>
                  <a:gd name="connsiteX3" fmla="*/ 747695 w 878361"/>
                  <a:gd name="connsiteY3" fmla="*/ 545650 h 545651"/>
                  <a:gd name="connsiteX4" fmla="*/ 190483 w 878361"/>
                  <a:gd name="connsiteY4" fmla="*/ 545650 h 545651"/>
                  <a:gd name="connsiteX5" fmla="*/ 158936 w 878361"/>
                  <a:gd name="connsiteY5" fmla="*/ 542470 h 545651"/>
                  <a:gd name="connsiteX6" fmla="*/ 152096 w 878361"/>
                  <a:gd name="connsiteY6" fmla="*/ 541781 h 545651"/>
                  <a:gd name="connsiteX7" fmla="*/ 12 w 878361"/>
                  <a:gd name="connsiteY7" fmla="*/ 355179 h 545651"/>
                  <a:gd name="connsiteX8" fmla="*/ 244332 w 878361"/>
                  <a:gd name="connsiteY8" fmla="*/ 173378 h 545651"/>
                  <a:gd name="connsiteX9" fmla="*/ 526216 w 878361"/>
                  <a:gd name="connsiteY9" fmla="*/ 2823 h 545651"/>
                  <a:gd name="connsiteX0" fmla="*/ 526216 w 878361"/>
                  <a:gd name="connsiteY0" fmla="*/ 2823 h 545651"/>
                  <a:gd name="connsiteX1" fmla="*/ 753053 w 878361"/>
                  <a:gd name="connsiteY1" fmla="*/ 285400 h 545651"/>
                  <a:gd name="connsiteX2" fmla="*/ 878361 w 878361"/>
                  <a:gd name="connsiteY2" fmla="*/ 414984 h 545651"/>
                  <a:gd name="connsiteX3" fmla="*/ 747695 w 878361"/>
                  <a:gd name="connsiteY3" fmla="*/ 545650 h 545651"/>
                  <a:gd name="connsiteX4" fmla="*/ 190483 w 878361"/>
                  <a:gd name="connsiteY4" fmla="*/ 545650 h 545651"/>
                  <a:gd name="connsiteX5" fmla="*/ 152096 w 878361"/>
                  <a:gd name="connsiteY5" fmla="*/ 541781 h 545651"/>
                  <a:gd name="connsiteX6" fmla="*/ 12 w 878361"/>
                  <a:gd name="connsiteY6" fmla="*/ 355179 h 545651"/>
                  <a:gd name="connsiteX7" fmla="*/ 244332 w 878361"/>
                  <a:gd name="connsiteY7" fmla="*/ 173378 h 545651"/>
                  <a:gd name="connsiteX8" fmla="*/ 526216 w 878361"/>
                  <a:gd name="connsiteY8" fmla="*/ 2823 h 545651"/>
                  <a:gd name="connsiteX0" fmla="*/ 526216 w 878361"/>
                  <a:gd name="connsiteY0" fmla="*/ 2823 h 545651"/>
                  <a:gd name="connsiteX1" fmla="*/ 753053 w 878361"/>
                  <a:gd name="connsiteY1" fmla="*/ 285400 h 545651"/>
                  <a:gd name="connsiteX2" fmla="*/ 878361 w 878361"/>
                  <a:gd name="connsiteY2" fmla="*/ 414984 h 545651"/>
                  <a:gd name="connsiteX3" fmla="*/ 747695 w 878361"/>
                  <a:gd name="connsiteY3" fmla="*/ 545650 h 545651"/>
                  <a:gd name="connsiteX4" fmla="*/ 190483 w 878361"/>
                  <a:gd name="connsiteY4" fmla="*/ 545650 h 545651"/>
                  <a:gd name="connsiteX5" fmla="*/ 12 w 878361"/>
                  <a:gd name="connsiteY5" fmla="*/ 355179 h 545651"/>
                  <a:gd name="connsiteX6" fmla="*/ 244332 w 878361"/>
                  <a:gd name="connsiteY6" fmla="*/ 173378 h 545651"/>
                  <a:gd name="connsiteX7" fmla="*/ 526216 w 878361"/>
                  <a:gd name="connsiteY7" fmla="*/ 2823 h 545651"/>
                  <a:gd name="connsiteX0" fmla="*/ 528231 w 880376"/>
                  <a:gd name="connsiteY0" fmla="*/ 2823 h 545651"/>
                  <a:gd name="connsiteX1" fmla="*/ 755068 w 880376"/>
                  <a:gd name="connsiteY1" fmla="*/ 285400 h 545651"/>
                  <a:gd name="connsiteX2" fmla="*/ 880376 w 880376"/>
                  <a:gd name="connsiteY2" fmla="*/ 414984 h 545651"/>
                  <a:gd name="connsiteX3" fmla="*/ 749710 w 880376"/>
                  <a:gd name="connsiteY3" fmla="*/ 545650 h 545651"/>
                  <a:gd name="connsiteX4" fmla="*/ 192498 w 880376"/>
                  <a:gd name="connsiteY4" fmla="*/ 545650 h 545651"/>
                  <a:gd name="connsiteX5" fmla="*/ 2027 w 880376"/>
                  <a:gd name="connsiteY5" fmla="*/ 355179 h 545651"/>
                  <a:gd name="connsiteX6" fmla="*/ 246347 w 880376"/>
                  <a:gd name="connsiteY6" fmla="*/ 173378 h 545651"/>
                  <a:gd name="connsiteX7" fmla="*/ 528231 w 880376"/>
                  <a:gd name="connsiteY7" fmla="*/ 2823 h 545651"/>
                  <a:gd name="connsiteX0" fmla="*/ 526217 w 878362"/>
                  <a:gd name="connsiteY0" fmla="*/ 2823 h 545651"/>
                  <a:gd name="connsiteX1" fmla="*/ 753054 w 878362"/>
                  <a:gd name="connsiteY1" fmla="*/ 285400 h 545651"/>
                  <a:gd name="connsiteX2" fmla="*/ 878362 w 878362"/>
                  <a:gd name="connsiteY2" fmla="*/ 414984 h 545651"/>
                  <a:gd name="connsiteX3" fmla="*/ 747696 w 878362"/>
                  <a:gd name="connsiteY3" fmla="*/ 545650 h 545651"/>
                  <a:gd name="connsiteX4" fmla="*/ 190484 w 878362"/>
                  <a:gd name="connsiteY4" fmla="*/ 545650 h 545651"/>
                  <a:gd name="connsiteX5" fmla="*/ 13 w 878362"/>
                  <a:gd name="connsiteY5" fmla="*/ 355179 h 545651"/>
                  <a:gd name="connsiteX6" fmla="*/ 244333 w 878362"/>
                  <a:gd name="connsiteY6" fmla="*/ 173378 h 545651"/>
                  <a:gd name="connsiteX7" fmla="*/ 526217 w 878362"/>
                  <a:gd name="connsiteY7" fmla="*/ 2823 h 545651"/>
                  <a:gd name="connsiteX0" fmla="*/ 526964 w 879109"/>
                  <a:gd name="connsiteY0" fmla="*/ 2823 h 545651"/>
                  <a:gd name="connsiteX1" fmla="*/ 753801 w 879109"/>
                  <a:gd name="connsiteY1" fmla="*/ 285400 h 545651"/>
                  <a:gd name="connsiteX2" fmla="*/ 879109 w 879109"/>
                  <a:gd name="connsiteY2" fmla="*/ 414984 h 545651"/>
                  <a:gd name="connsiteX3" fmla="*/ 748443 w 879109"/>
                  <a:gd name="connsiteY3" fmla="*/ 545650 h 545651"/>
                  <a:gd name="connsiteX4" fmla="*/ 191231 w 879109"/>
                  <a:gd name="connsiteY4" fmla="*/ 545650 h 545651"/>
                  <a:gd name="connsiteX5" fmla="*/ 760 w 879109"/>
                  <a:gd name="connsiteY5" fmla="*/ 355179 h 545651"/>
                  <a:gd name="connsiteX6" fmla="*/ 245080 w 879109"/>
                  <a:gd name="connsiteY6" fmla="*/ 173378 h 545651"/>
                  <a:gd name="connsiteX7" fmla="*/ 526964 w 879109"/>
                  <a:gd name="connsiteY7" fmla="*/ 2823 h 545651"/>
                  <a:gd name="connsiteX0" fmla="*/ 526217 w 878362"/>
                  <a:gd name="connsiteY0" fmla="*/ 2823 h 545651"/>
                  <a:gd name="connsiteX1" fmla="*/ 753054 w 878362"/>
                  <a:gd name="connsiteY1" fmla="*/ 285400 h 545651"/>
                  <a:gd name="connsiteX2" fmla="*/ 878362 w 878362"/>
                  <a:gd name="connsiteY2" fmla="*/ 414984 h 545651"/>
                  <a:gd name="connsiteX3" fmla="*/ 747696 w 878362"/>
                  <a:gd name="connsiteY3" fmla="*/ 545650 h 545651"/>
                  <a:gd name="connsiteX4" fmla="*/ 190484 w 878362"/>
                  <a:gd name="connsiteY4" fmla="*/ 545650 h 545651"/>
                  <a:gd name="connsiteX5" fmla="*/ 13 w 878362"/>
                  <a:gd name="connsiteY5" fmla="*/ 355179 h 545651"/>
                  <a:gd name="connsiteX6" fmla="*/ 244333 w 878362"/>
                  <a:gd name="connsiteY6" fmla="*/ 173378 h 545651"/>
                  <a:gd name="connsiteX7" fmla="*/ 526217 w 878362"/>
                  <a:gd name="connsiteY7" fmla="*/ 2823 h 545651"/>
                  <a:gd name="connsiteX0" fmla="*/ 526245 w 878390"/>
                  <a:gd name="connsiteY0" fmla="*/ 2823 h 545651"/>
                  <a:gd name="connsiteX1" fmla="*/ 753082 w 878390"/>
                  <a:gd name="connsiteY1" fmla="*/ 285400 h 545651"/>
                  <a:gd name="connsiteX2" fmla="*/ 878390 w 878390"/>
                  <a:gd name="connsiteY2" fmla="*/ 414984 h 545651"/>
                  <a:gd name="connsiteX3" fmla="*/ 747724 w 878390"/>
                  <a:gd name="connsiteY3" fmla="*/ 545650 h 545651"/>
                  <a:gd name="connsiteX4" fmla="*/ 190512 w 878390"/>
                  <a:gd name="connsiteY4" fmla="*/ 545650 h 545651"/>
                  <a:gd name="connsiteX5" fmla="*/ 41 w 878390"/>
                  <a:gd name="connsiteY5" fmla="*/ 355179 h 545651"/>
                  <a:gd name="connsiteX6" fmla="*/ 244361 w 878390"/>
                  <a:gd name="connsiteY6" fmla="*/ 173378 h 545651"/>
                  <a:gd name="connsiteX7" fmla="*/ 526245 w 878390"/>
                  <a:gd name="connsiteY7" fmla="*/ 2823 h 545651"/>
                  <a:gd name="connsiteX0" fmla="*/ 526964 w 879109"/>
                  <a:gd name="connsiteY0" fmla="*/ 2823 h 545651"/>
                  <a:gd name="connsiteX1" fmla="*/ 753801 w 879109"/>
                  <a:gd name="connsiteY1" fmla="*/ 285400 h 545651"/>
                  <a:gd name="connsiteX2" fmla="*/ 879109 w 879109"/>
                  <a:gd name="connsiteY2" fmla="*/ 414984 h 545651"/>
                  <a:gd name="connsiteX3" fmla="*/ 748443 w 879109"/>
                  <a:gd name="connsiteY3" fmla="*/ 545650 h 545651"/>
                  <a:gd name="connsiteX4" fmla="*/ 191231 w 879109"/>
                  <a:gd name="connsiteY4" fmla="*/ 545650 h 545651"/>
                  <a:gd name="connsiteX5" fmla="*/ 760 w 879109"/>
                  <a:gd name="connsiteY5" fmla="*/ 355179 h 545651"/>
                  <a:gd name="connsiteX6" fmla="*/ 245080 w 879109"/>
                  <a:gd name="connsiteY6" fmla="*/ 173378 h 545651"/>
                  <a:gd name="connsiteX7" fmla="*/ 526964 w 879109"/>
                  <a:gd name="connsiteY7" fmla="*/ 2823 h 545651"/>
                  <a:gd name="connsiteX0" fmla="*/ 526721 w 878866"/>
                  <a:gd name="connsiteY0" fmla="*/ 2823 h 545651"/>
                  <a:gd name="connsiteX1" fmla="*/ 753558 w 878866"/>
                  <a:gd name="connsiteY1" fmla="*/ 285400 h 545651"/>
                  <a:gd name="connsiteX2" fmla="*/ 878866 w 878866"/>
                  <a:gd name="connsiteY2" fmla="*/ 414984 h 545651"/>
                  <a:gd name="connsiteX3" fmla="*/ 748200 w 878866"/>
                  <a:gd name="connsiteY3" fmla="*/ 545650 h 545651"/>
                  <a:gd name="connsiteX4" fmla="*/ 190988 w 878866"/>
                  <a:gd name="connsiteY4" fmla="*/ 545650 h 545651"/>
                  <a:gd name="connsiteX5" fmla="*/ 517 w 878866"/>
                  <a:gd name="connsiteY5" fmla="*/ 355179 h 545651"/>
                  <a:gd name="connsiteX6" fmla="*/ 244837 w 878866"/>
                  <a:gd name="connsiteY6" fmla="*/ 173378 h 545651"/>
                  <a:gd name="connsiteX7" fmla="*/ 526721 w 878866"/>
                  <a:gd name="connsiteY7" fmla="*/ 2823 h 545651"/>
                  <a:gd name="connsiteX0" fmla="*/ 526246 w 878391"/>
                  <a:gd name="connsiteY0" fmla="*/ 2823 h 545651"/>
                  <a:gd name="connsiteX1" fmla="*/ 753083 w 878391"/>
                  <a:gd name="connsiteY1" fmla="*/ 285400 h 545651"/>
                  <a:gd name="connsiteX2" fmla="*/ 878391 w 878391"/>
                  <a:gd name="connsiteY2" fmla="*/ 414984 h 545651"/>
                  <a:gd name="connsiteX3" fmla="*/ 747725 w 878391"/>
                  <a:gd name="connsiteY3" fmla="*/ 545650 h 545651"/>
                  <a:gd name="connsiteX4" fmla="*/ 190513 w 878391"/>
                  <a:gd name="connsiteY4" fmla="*/ 545650 h 545651"/>
                  <a:gd name="connsiteX5" fmla="*/ 42 w 878391"/>
                  <a:gd name="connsiteY5" fmla="*/ 355179 h 545651"/>
                  <a:gd name="connsiteX6" fmla="*/ 244362 w 878391"/>
                  <a:gd name="connsiteY6" fmla="*/ 173378 h 545651"/>
                  <a:gd name="connsiteX7" fmla="*/ 526246 w 878391"/>
                  <a:gd name="connsiteY7" fmla="*/ 2823 h 545651"/>
                  <a:gd name="connsiteX0" fmla="*/ 526246 w 878391"/>
                  <a:gd name="connsiteY0" fmla="*/ 2823 h 545651"/>
                  <a:gd name="connsiteX1" fmla="*/ 753083 w 878391"/>
                  <a:gd name="connsiteY1" fmla="*/ 285400 h 545651"/>
                  <a:gd name="connsiteX2" fmla="*/ 878391 w 878391"/>
                  <a:gd name="connsiteY2" fmla="*/ 414984 h 545651"/>
                  <a:gd name="connsiteX3" fmla="*/ 747725 w 878391"/>
                  <a:gd name="connsiteY3" fmla="*/ 545650 h 545651"/>
                  <a:gd name="connsiteX4" fmla="*/ 190513 w 878391"/>
                  <a:gd name="connsiteY4" fmla="*/ 545650 h 545651"/>
                  <a:gd name="connsiteX5" fmla="*/ 42 w 878391"/>
                  <a:gd name="connsiteY5" fmla="*/ 355179 h 545651"/>
                  <a:gd name="connsiteX6" fmla="*/ 244362 w 878391"/>
                  <a:gd name="connsiteY6" fmla="*/ 173378 h 545651"/>
                  <a:gd name="connsiteX7" fmla="*/ 526246 w 878391"/>
                  <a:gd name="connsiteY7" fmla="*/ 2823 h 5456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78391" h="545651">
                    <a:moveTo>
                      <a:pt x="526246" y="2823"/>
                    </a:moveTo>
                    <a:cubicBezTo>
                      <a:pt x="663881" y="24023"/>
                      <a:pt x="772336" y="152517"/>
                      <a:pt x="753083" y="285400"/>
                    </a:cubicBezTo>
                    <a:cubicBezTo>
                      <a:pt x="852208" y="299089"/>
                      <a:pt x="878212" y="375742"/>
                      <a:pt x="878391" y="414984"/>
                    </a:cubicBezTo>
                    <a:cubicBezTo>
                      <a:pt x="878627" y="466609"/>
                      <a:pt x="833938" y="546043"/>
                      <a:pt x="747725" y="545650"/>
                    </a:cubicBezTo>
                    <a:lnTo>
                      <a:pt x="190513" y="545650"/>
                    </a:lnTo>
                    <a:cubicBezTo>
                      <a:pt x="77130" y="544985"/>
                      <a:pt x="2268" y="445667"/>
                      <a:pt x="42" y="355179"/>
                    </a:cubicBezTo>
                    <a:cubicBezTo>
                      <a:pt x="-2184" y="264691"/>
                      <a:pt x="84465" y="123521"/>
                      <a:pt x="244362" y="173378"/>
                    </a:cubicBezTo>
                    <a:cubicBezTo>
                      <a:pt x="271526" y="75658"/>
                      <a:pt x="394045" y="-17540"/>
                      <a:pt x="526246" y="2823"/>
                    </a:cubicBezTo>
                    <a:close/>
                  </a:path>
                </a:pathLst>
              </a:custGeom>
              <a:noFill/>
              <a:ln w="12700">
                <a:solidFill>
                  <a:schemeClr val="tx2"/>
                </a:solidFill>
                <a:miter lim="800000"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75710" tIns="140568" rIns="175710" bIns="140568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895751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IN" sz="1921" b="1" dirty="0">
                  <a:solidFill>
                    <a:srgbClr val="FFFFFF"/>
                  </a:solidFill>
                  <a:latin typeface="Segoe UI Light"/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1A385601-8155-4550-9224-F0930CB64496}"/>
                  </a:ext>
                </a:extLst>
              </p:cNvPr>
              <p:cNvSpPr/>
              <p:nvPr/>
            </p:nvSpPr>
            <p:spPr bwMode="auto">
              <a:xfrm>
                <a:off x="11138157" y="3021086"/>
                <a:ext cx="205040" cy="14846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79259" tIns="143407" rIns="179259" bIns="14340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13927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</a:pPr>
                <a:endParaRPr lang="en-US" sz="2353" dirty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76" name="Arrow: Up 275">
              <a:extLst>
                <a:ext uri="{FF2B5EF4-FFF2-40B4-BE49-F238E27FC236}">
                  <a16:creationId xmlns:a16="http://schemas.microsoft.com/office/drawing/2014/main" id="{7A9FB5B8-D87A-4426-AD99-85783A7A3DAA}"/>
                </a:ext>
              </a:extLst>
            </p:cNvPr>
            <p:cNvSpPr/>
            <p:nvPr/>
          </p:nvSpPr>
          <p:spPr bwMode="auto">
            <a:xfrm>
              <a:off x="8586063" y="3675127"/>
              <a:ext cx="217029" cy="438275"/>
            </a:xfrm>
            <a:prstGeom prst="upArrow">
              <a:avLst>
                <a:gd name="adj1" fmla="val 50000"/>
                <a:gd name="adj2" fmla="val 69446"/>
              </a:avLst>
            </a:prstGeom>
            <a:noFill/>
            <a:ln w="12700">
              <a:solidFill>
                <a:schemeClr val="tx2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41A46DC0-E5F5-4D19-AC09-1B7259D3DEF7}"/>
              </a:ext>
            </a:extLst>
          </p:cNvPr>
          <p:cNvSpPr/>
          <p:nvPr/>
        </p:nvSpPr>
        <p:spPr bwMode="auto">
          <a:xfrm>
            <a:off x="1051865" y="440496"/>
            <a:ext cx="2229041" cy="5121138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C122EC9-4BE6-4275-B6F5-FAB3CC075C57}"/>
              </a:ext>
            </a:extLst>
          </p:cNvPr>
          <p:cNvGrpSpPr/>
          <p:nvPr/>
        </p:nvGrpSpPr>
        <p:grpSpPr>
          <a:xfrm>
            <a:off x="1387453" y="4718983"/>
            <a:ext cx="5790729" cy="845373"/>
            <a:chOff x="3208859" y="4070542"/>
            <a:chExt cx="1458309" cy="2411828"/>
          </a:xfrm>
        </p:grpSpPr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ED812A5A-BE58-42E1-AE4A-94457317EAB0}"/>
                </a:ext>
              </a:extLst>
            </p:cNvPr>
            <p:cNvSpPr/>
            <p:nvPr/>
          </p:nvSpPr>
          <p:spPr bwMode="auto">
            <a:xfrm>
              <a:off x="3208859" y="4070542"/>
              <a:ext cx="1456803" cy="2411828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99A4FE1A-EF3B-495E-94EC-48F4DD38E321}"/>
                </a:ext>
              </a:extLst>
            </p:cNvPr>
            <p:cNvCxnSpPr>
              <a:cxnSpLocks/>
            </p:cNvCxnSpPr>
            <p:nvPr/>
          </p:nvCxnSpPr>
          <p:spPr>
            <a:xfrm>
              <a:off x="3208859" y="4541668"/>
              <a:ext cx="1458309" cy="0"/>
            </a:xfrm>
            <a:prstGeom prst="line">
              <a:avLst/>
            </a:prstGeom>
            <a:ln w="12700">
              <a:solidFill>
                <a:schemeClr val="tx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5E8E416E-1C6F-4416-A87E-0AB0742E9B12}"/>
              </a:ext>
            </a:extLst>
          </p:cNvPr>
          <p:cNvSpPr txBox="1"/>
          <p:nvPr/>
        </p:nvSpPr>
        <p:spPr>
          <a:xfrm>
            <a:off x="1315194" y="4683258"/>
            <a:ext cx="590503" cy="501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1200" dirty="0">
                <a:gradFill>
                  <a:gsLst>
                    <a:gs pos="2917">
                      <a:prstClr val="black"/>
                    </a:gs>
                    <a:gs pos="30000">
                      <a:prstClr val="black"/>
                    </a:gs>
                  </a:gsLst>
                  <a:lin ang="5400000" scaled="0"/>
                </a:gradFill>
                <a:latin typeface="Segoe UI Semibold"/>
              </a:rPr>
              <a:t>Data</a:t>
            </a:r>
          </a:p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endParaRPr lang="en-US" sz="1200" dirty="0">
              <a:gradFill>
                <a:gsLst>
                  <a:gs pos="2917">
                    <a:prstClr val="black"/>
                  </a:gs>
                  <a:gs pos="30000">
                    <a:prstClr val="black"/>
                  </a:gs>
                </a:gsLst>
                <a:lin ang="5400000" scaled="0"/>
              </a:gradFill>
              <a:latin typeface="Segoe UI Semibold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1593D8E-8745-4118-ABB5-8A1BF65AAB3A}"/>
              </a:ext>
            </a:extLst>
          </p:cNvPr>
          <p:cNvSpPr txBox="1"/>
          <p:nvPr/>
        </p:nvSpPr>
        <p:spPr>
          <a:xfrm>
            <a:off x="2685960" y="5187609"/>
            <a:ext cx="1125548" cy="32311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182854" rtlCol="0" anchor="b" anchorCtr="0">
            <a:spAutoFit/>
          </a:bodyPr>
          <a:lstStyle>
            <a:defPPr>
              <a:defRPr lang="en-US"/>
            </a:defPPr>
            <a:lvl1pPr marR="0" lvl="0" indent="0" algn="ctr" defTabSz="895870" fontAlgn="auto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 kumimoji="0" sz="1000" b="0" i="0" u="none" strike="noStrike" cap="none" spc="0" normalizeH="0" baseline="0">
                <a:ln>
                  <a:noFill/>
                </a:ln>
                <a:gradFill>
                  <a:gsLst>
                    <a:gs pos="8108">
                      <a:schemeClr val="bg1"/>
                    </a:gs>
                    <a:gs pos="23423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895698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prstClr val="black"/>
                </a:solidFill>
              </a:rPr>
              <a:t>Data stores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A23FA23-FA38-485F-87B5-0144BA930CE4}"/>
              </a:ext>
            </a:extLst>
          </p:cNvPr>
          <p:cNvSpPr txBox="1"/>
          <p:nvPr/>
        </p:nvSpPr>
        <p:spPr>
          <a:xfrm>
            <a:off x="4877455" y="5203934"/>
            <a:ext cx="1125548" cy="32311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182854" rtlCol="0" anchor="b" anchorCtr="0">
            <a:spAutoFit/>
          </a:bodyPr>
          <a:lstStyle>
            <a:defPPr>
              <a:defRPr lang="en-US"/>
            </a:defPPr>
            <a:lvl1pPr marR="0" lvl="0" indent="0" algn="ctr" defTabSz="895870" fontAlgn="auto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 kumimoji="0" sz="1000" b="0" i="0" u="none" strike="noStrike" cap="none" spc="0" normalizeH="0" baseline="0">
                <a:ln>
                  <a:noFill/>
                </a:ln>
                <a:gradFill>
                  <a:gsLst>
                    <a:gs pos="8108">
                      <a:schemeClr val="bg1"/>
                    </a:gs>
                    <a:gs pos="23423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895698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lang="en-US" kern="0" dirty="0">
                <a:solidFill>
                  <a:prstClr val="black"/>
                </a:solidFill>
              </a:rPr>
              <a:t>Data sets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 Semibold" panose="020B0702040204020203" pitchFamily="34" charset="0"/>
              <a:ea typeface="+mn-ea"/>
              <a:cs typeface="Segoe UI Semibold" panose="020B0702040204020203" pitchFamily="34" charset="0"/>
            </a:endParaRPr>
          </a:p>
        </p:txBody>
      </p:sp>
      <p:sp>
        <p:nvSpPr>
          <p:cNvPr id="28" name="Graphic 25" descr="Table">
            <a:extLst>
              <a:ext uri="{FF2B5EF4-FFF2-40B4-BE49-F238E27FC236}">
                <a16:creationId xmlns:a16="http://schemas.microsoft.com/office/drawing/2014/main" id="{BE649CBD-899E-4599-83C4-7E9130D04EAE}"/>
              </a:ext>
            </a:extLst>
          </p:cNvPr>
          <p:cNvSpPr/>
          <p:nvPr/>
        </p:nvSpPr>
        <p:spPr>
          <a:xfrm>
            <a:off x="4536642" y="5102991"/>
            <a:ext cx="429196" cy="300437"/>
          </a:xfrm>
          <a:custGeom>
            <a:avLst/>
            <a:gdLst>
              <a:gd name="connsiteX0" fmla="*/ 397007 w 429196"/>
              <a:gd name="connsiteY0" fmla="*/ 96569 h 300437"/>
              <a:gd name="connsiteX1" fmla="*/ 289708 w 429196"/>
              <a:gd name="connsiteY1" fmla="*/ 96569 h 300437"/>
              <a:gd name="connsiteX2" fmla="*/ 289708 w 429196"/>
              <a:gd name="connsiteY2" fmla="*/ 32190 h 300437"/>
              <a:gd name="connsiteX3" fmla="*/ 397007 w 429196"/>
              <a:gd name="connsiteY3" fmla="*/ 32190 h 300437"/>
              <a:gd name="connsiteX4" fmla="*/ 397007 w 429196"/>
              <a:gd name="connsiteY4" fmla="*/ 96569 h 300437"/>
              <a:gd name="connsiteX5" fmla="*/ 397007 w 429196"/>
              <a:gd name="connsiteY5" fmla="*/ 182409 h 300437"/>
              <a:gd name="connsiteX6" fmla="*/ 289708 w 429196"/>
              <a:gd name="connsiteY6" fmla="*/ 182409 h 300437"/>
              <a:gd name="connsiteX7" fmla="*/ 289708 w 429196"/>
              <a:gd name="connsiteY7" fmla="*/ 118029 h 300437"/>
              <a:gd name="connsiteX8" fmla="*/ 397007 w 429196"/>
              <a:gd name="connsiteY8" fmla="*/ 118029 h 300437"/>
              <a:gd name="connsiteX9" fmla="*/ 397007 w 429196"/>
              <a:gd name="connsiteY9" fmla="*/ 182409 h 300437"/>
              <a:gd name="connsiteX10" fmla="*/ 397007 w 429196"/>
              <a:gd name="connsiteY10" fmla="*/ 268248 h 300437"/>
              <a:gd name="connsiteX11" fmla="*/ 289708 w 429196"/>
              <a:gd name="connsiteY11" fmla="*/ 268248 h 300437"/>
              <a:gd name="connsiteX12" fmla="*/ 289708 w 429196"/>
              <a:gd name="connsiteY12" fmla="*/ 203868 h 300437"/>
              <a:gd name="connsiteX13" fmla="*/ 397007 w 429196"/>
              <a:gd name="connsiteY13" fmla="*/ 203868 h 300437"/>
              <a:gd name="connsiteX14" fmla="*/ 397007 w 429196"/>
              <a:gd name="connsiteY14" fmla="*/ 268248 h 300437"/>
              <a:gd name="connsiteX15" fmla="*/ 160949 w 429196"/>
              <a:gd name="connsiteY15" fmla="*/ 268248 h 300437"/>
              <a:gd name="connsiteX16" fmla="*/ 160949 w 429196"/>
              <a:gd name="connsiteY16" fmla="*/ 203868 h 300437"/>
              <a:gd name="connsiteX17" fmla="*/ 268248 w 429196"/>
              <a:gd name="connsiteY17" fmla="*/ 203868 h 300437"/>
              <a:gd name="connsiteX18" fmla="*/ 268248 w 429196"/>
              <a:gd name="connsiteY18" fmla="*/ 268248 h 300437"/>
              <a:gd name="connsiteX19" fmla="*/ 160949 w 429196"/>
              <a:gd name="connsiteY19" fmla="*/ 268248 h 300437"/>
              <a:gd name="connsiteX20" fmla="*/ 32190 w 429196"/>
              <a:gd name="connsiteY20" fmla="*/ 268248 h 300437"/>
              <a:gd name="connsiteX21" fmla="*/ 32190 w 429196"/>
              <a:gd name="connsiteY21" fmla="*/ 203868 h 300437"/>
              <a:gd name="connsiteX22" fmla="*/ 139489 w 429196"/>
              <a:gd name="connsiteY22" fmla="*/ 203868 h 300437"/>
              <a:gd name="connsiteX23" fmla="*/ 139489 w 429196"/>
              <a:gd name="connsiteY23" fmla="*/ 268248 h 300437"/>
              <a:gd name="connsiteX24" fmla="*/ 32190 w 429196"/>
              <a:gd name="connsiteY24" fmla="*/ 268248 h 300437"/>
              <a:gd name="connsiteX25" fmla="*/ 32190 w 429196"/>
              <a:gd name="connsiteY25" fmla="*/ 118029 h 300437"/>
              <a:gd name="connsiteX26" fmla="*/ 139489 w 429196"/>
              <a:gd name="connsiteY26" fmla="*/ 118029 h 300437"/>
              <a:gd name="connsiteX27" fmla="*/ 139489 w 429196"/>
              <a:gd name="connsiteY27" fmla="*/ 182409 h 300437"/>
              <a:gd name="connsiteX28" fmla="*/ 32190 w 429196"/>
              <a:gd name="connsiteY28" fmla="*/ 182409 h 300437"/>
              <a:gd name="connsiteX29" fmla="*/ 32190 w 429196"/>
              <a:gd name="connsiteY29" fmla="*/ 118029 h 300437"/>
              <a:gd name="connsiteX30" fmla="*/ 32190 w 429196"/>
              <a:gd name="connsiteY30" fmla="*/ 32190 h 300437"/>
              <a:gd name="connsiteX31" fmla="*/ 139489 w 429196"/>
              <a:gd name="connsiteY31" fmla="*/ 32190 h 300437"/>
              <a:gd name="connsiteX32" fmla="*/ 139489 w 429196"/>
              <a:gd name="connsiteY32" fmla="*/ 96569 h 300437"/>
              <a:gd name="connsiteX33" fmla="*/ 32190 w 429196"/>
              <a:gd name="connsiteY33" fmla="*/ 96569 h 300437"/>
              <a:gd name="connsiteX34" fmla="*/ 32190 w 429196"/>
              <a:gd name="connsiteY34" fmla="*/ 32190 h 300437"/>
              <a:gd name="connsiteX35" fmla="*/ 268248 w 429196"/>
              <a:gd name="connsiteY35" fmla="*/ 118029 h 300437"/>
              <a:gd name="connsiteX36" fmla="*/ 268248 w 429196"/>
              <a:gd name="connsiteY36" fmla="*/ 182409 h 300437"/>
              <a:gd name="connsiteX37" fmla="*/ 160949 w 429196"/>
              <a:gd name="connsiteY37" fmla="*/ 182409 h 300437"/>
              <a:gd name="connsiteX38" fmla="*/ 160949 w 429196"/>
              <a:gd name="connsiteY38" fmla="*/ 118029 h 300437"/>
              <a:gd name="connsiteX39" fmla="*/ 268248 w 429196"/>
              <a:gd name="connsiteY39" fmla="*/ 118029 h 300437"/>
              <a:gd name="connsiteX40" fmla="*/ 268248 w 429196"/>
              <a:gd name="connsiteY40" fmla="*/ 32190 h 300437"/>
              <a:gd name="connsiteX41" fmla="*/ 268248 w 429196"/>
              <a:gd name="connsiteY41" fmla="*/ 96569 h 300437"/>
              <a:gd name="connsiteX42" fmla="*/ 160949 w 429196"/>
              <a:gd name="connsiteY42" fmla="*/ 96569 h 300437"/>
              <a:gd name="connsiteX43" fmla="*/ 160949 w 429196"/>
              <a:gd name="connsiteY43" fmla="*/ 32190 h 300437"/>
              <a:gd name="connsiteX44" fmla="*/ 268248 w 429196"/>
              <a:gd name="connsiteY44" fmla="*/ 32190 h 300437"/>
              <a:gd name="connsiteX45" fmla="*/ 0 w 429196"/>
              <a:gd name="connsiteY45" fmla="*/ 0 h 300437"/>
              <a:gd name="connsiteX46" fmla="*/ 0 w 429196"/>
              <a:gd name="connsiteY46" fmla="*/ 300438 h 300437"/>
              <a:gd name="connsiteX47" fmla="*/ 429197 w 429196"/>
              <a:gd name="connsiteY47" fmla="*/ 300438 h 300437"/>
              <a:gd name="connsiteX48" fmla="*/ 429197 w 429196"/>
              <a:gd name="connsiteY48" fmla="*/ 0 h 300437"/>
              <a:gd name="connsiteX49" fmla="*/ 0 w 429196"/>
              <a:gd name="connsiteY49" fmla="*/ 0 h 3004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429196" h="300437">
                <a:moveTo>
                  <a:pt x="397007" y="96569"/>
                </a:moveTo>
                <a:lnTo>
                  <a:pt x="289708" y="96569"/>
                </a:lnTo>
                <a:lnTo>
                  <a:pt x="289708" y="32190"/>
                </a:lnTo>
                <a:lnTo>
                  <a:pt x="397007" y="32190"/>
                </a:lnTo>
                <a:lnTo>
                  <a:pt x="397007" y="96569"/>
                </a:lnTo>
                <a:close/>
                <a:moveTo>
                  <a:pt x="397007" y="182409"/>
                </a:moveTo>
                <a:lnTo>
                  <a:pt x="289708" y="182409"/>
                </a:lnTo>
                <a:lnTo>
                  <a:pt x="289708" y="118029"/>
                </a:lnTo>
                <a:lnTo>
                  <a:pt x="397007" y="118029"/>
                </a:lnTo>
                <a:lnTo>
                  <a:pt x="397007" y="182409"/>
                </a:lnTo>
                <a:close/>
                <a:moveTo>
                  <a:pt x="397007" y="268248"/>
                </a:moveTo>
                <a:lnTo>
                  <a:pt x="289708" y="268248"/>
                </a:lnTo>
                <a:lnTo>
                  <a:pt x="289708" y="203868"/>
                </a:lnTo>
                <a:lnTo>
                  <a:pt x="397007" y="203868"/>
                </a:lnTo>
                <a:lnTo>
                  <a:pt x="397007" y="268248"/>
                </a:lnTo>
                <a:close/>
                <a:moveTo>
                  <a:pt x="160949" y="268248"/>
                </a:moveTo>
                <a:lnTo>
                  <a:pt x="160949" y="203868"/>
                </a:lnTo>
                <a:lnTo>
                  <a:pt x="268248" y="203868"/>
                </a:lnTo>
                <a:lnTo>
                  <a:pt x="268248" y="268248"/>
                </a:lnTo>
                <a:lnTo>
                  <a:pt x="160949" y="268248"/>
                </a:lnTo>
                <a:close/>
                <a:moveTo>
                  <a:pt x="32190" y="268248"/>
                </a:moveTo>
                <a:lnTo>
                  <a:pt x="32190" y="203868"/>
                </a:lnTo>
                <a:lnTo>
                  <a:pt x="139489" y="203868"/>
                </a:lnTo>
                <a:lnTo>
                  <a:pt x="139489" y="268248"/>
                </a:lnTo>
                <a:lnTo>
                  <a:pt x="32190" y="268248"/>
                </a:lnTo>
                <a:close/>
                <a:moveTo>
                  <a:pt x="32190" y="118029"/>
                </a:moveTo>
                <a:lnTo>
                  <a:pt x="139489" y="118029"/>
                </a:lnTo>
                <a:lnTo>
                  <a:pt x="139489" y="182409"/>
                </a:lnTo>
                <a:lnTo>
                  <a:pt x="32190" y="182409"/>
                </a:lnTo>
                <a:lnTo>
                  <a:pt x="32190" y="118029"/>
                </a:lnTo>
                <a:close/>
                <a:moveTo>
                  <a:pt x="32190" y="32190"/>
                </a:moveTo>
                <a:lnTo>
                  <a:pt x="139489" y="32190"/>
                </a:lnTo>
                <a:lnTo>
                  <a:pt x="139489" y="96569"/>
                </a:lnTo>
                <a:lnTo>
                  <a:pt x="32190" y="96569"/>
                </a:lnTo>
                <a:lnTo>
                  <a:pt x="32190" y="32190"/>
                </a:lnTo>
                <a:close/>
                <a:moveTo>
                  <a:pt x="268248" y="118029"/>
                </a:moveTo>
                <a:lnTo>
                  <a:pt x="268248" y="182409"/>
                </a:lnTo>
                <a:lnTo>
                  <a:pt x="160949" y="182409"/>
                </a:lnTo>
                <a:lnTo>
                  <a:pt x="160949" y="118029"/>
                </a:lnTo>
                <a:lnTo>
                  <a:pt x="268248" y="118029"/>
                </a:lnTo>
                <a:close/>
                <a:moveTo>
                  <a:pt x="268248" y="32190"/>
                </a:moveTo>
                <a:lnTo>
                  <a:pt x="268248" y="96569"/>
                </a:lnTo>
                <a:lnTo>
                  <a:pt x="160949" y="96569"/>
                </a:lnTo>
                <a:lnTo>
                  <a:pt x="160949" y="32190"/>
                </a:lnTo>
                <a:lnTo>
                  <a:pt x="268248" y="32190"/>
                </a:lnTo>
                <a:close/>
                <a:moveTo>
                  <a:pt x="0" y="0"/>
                </a:moveTo>
                <a:lnTo>
                  <a:pt x="0" y="300438"/>
                </a:lnTo>
                <a:lnTo>
                  <a:pt x="429197" y="300438"/>
                </a:lnTo>
                <a:lnTo>
                  <a:pt x="429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5358" cap="flat">
            <a:solidFill>
              <a:schemeClr val="bg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29" name="Graphic 22" descr="Database">
            <a:extLst>
              <a:ext uri="{FF2B5EF4-FFF2-40B4-BE49-F238E27FC236}">
                <a16:creationId xmlns:a16="http://schemas.microsoft.com/office/drawing/2014/main" id="{1F5ECAF2-7E7B-4315-84E9-273C47C9DF6B}"/>
              </a:ext>
            </a:extLst>
          </p:cNvPr>
          <p:cNvGrpSpPr/>
          <p:nvPr/>
        </p:nvGrpSpPr>
        <p:grpSpPr>
          <a:xfrm>
            <a:off x="2573233" y="5061052"/>
            <a:ext cx="245782" cy="333562"/>
            <a:chOff x="2559201" y="6077127"/>
            <a:chExt cx="245782" cy="333562"/>
          </a:xfrm>
          <a:solidFill>
            <a:srgbClr val="0078D7"/>
          </a:solidFill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F4660EC-1927-43E1-8C56-521356504D1F}"/>
                </a:ext>
              </a:extLst>
            </p:cNvPr>
            <p:cNvSpPr/>
            <p:nvPr/>
          </p:nvSpPr>
          <p:spPr>
            <a:xfrm>
              <a:off x="2559201" y="6077127"/>
              <a:ext cx="245782" cy="70223"/>
            </a:xfrm>
            <a:custGeom>
              <a:avLst/>
              <a:gdLst>
                <a:gd name="connsiteX0" fmla="*/ 245783 w 245782"/>
                <a:gd name="connsiteY0" fmla="*/ 35112 h 70223"/>
                <a:gd name="connsiteX1" fmla="*/ 122891 w 245782"/>
                <a:gd name="connsiteY1" fmla="*/ 70224 h 70223"/>
                <a:gd name="connsiteX2" fmla="*/ 0 w 245782"/>
                <a:gd name="connsiteY2" fmla="*/ 35112 h 70223"/>
                <a:gd name="connsiteX3" fmla="*/ 122891 w 245782"/>
                <a:gd name="connsiteY3" fmla="*/ 0 h 70223"/>
                <a:gd name="connsiteX4" fmla="*/ 245783 w 245782"/>
                <a:gd name="connsiteY4" fmla="*/ 35112 h 7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5782" h="70223">
                  <a:moveTo>
                    <a:pt x="245783" y="35112"/>
                  </a:moveTo>
                  <a:cubicBezTo>
                    <a:pt x="245783" y="54504"/>
                    <a:pt x="190762" y="70224"/>
                    <a:pt x="122891" y="70224"/>
                  </a:cubicBezTo>
                  <a:cubicBezTo>
                    <a:pt x="55020" y="70224"/>
                    <a:pt x="0" y="54504"/>
                    <a:pt x="0" y="35112"/>
                  </a:cubicBezTo>
                  <a:cubicBezTo>
                    <a:pt x="0" y="15720"/>
                    <a:pt x="55020" y="0"/>
                    <a:pt x="122891" y="0"/>
                  </a:cubicBezTo>
                  <a:cubicBezTo>
                    <a:pt x="190762" y="0"/>
                    <a:pt x="245783" y="15720"/>
                    <a:pt x="245783" y="35112"/>
                  </a:cubicBezTo>
                  <a:close/>
                </a:path>
              </a:pathLst>
            </a:custGeom>
            <a:solidFill>
              <a:schemeClr val="tx2"/>
            </a:solidFill>
            <a:ln w="4366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66369F8-9F60-4836-B122-FC58F9BA3524}"/>
                </a:ext>
              </a:extLst>
            </p:cNvPr>
            <p:cNvSpPr/>
            <p:nvPr/>
          </p:nvSpPr>
          <p:spPr>
            <a:xfrm>
              <a:off x="2559201" y="6129795"/>
              <a:ext cx="245782" cy="105335"/>
            </a:xfrm>
            <a:custGeom>
              <a:avLst/>
              <a:gdLst>
                <a:gd name="connsiteX0" fmla="*/ 210671 w 245782"/>
                <a:gd name="connsiteY0" fmla="*/ 70224 h 105335"/>
                <a:gd name="connsiteX1" fmla="*/ 201893 w 245782"/>
                <a:gd name="connsiteY1" fmla="*/ 61446 h 105335"/>
                <a:gd name="connsiteX2" fmla="*/ 210671 w 245782"/>
                <a:gd name="connsiteY2" fmla="*/ 52668 h 105335"/>
                <a:gd name="connsiteX3" fmla="*/ 219449 w 245782"/>
                <a:gd name="connsiteY3" fmla="*/ 61446 h 105335"/>
                <a:gd name="connsiteX4" fmla="*/ 210671 w 245782"/>
                <a:gd name="connsiteY4" fmla="*/ 70224 h 105335"/>
                <a:gd name="connsiteX5" fmla="*/ 122891 w 245782"/>
                <a:gd name="connsiteY5" fmla="*/ 35112 h 105335"/>
                <a:gd name="connsiteX6" fmla="*/ 0 w 245782"/>
                <a:gd name="connsiteY6" fmla="*/ 0 h 105335"/>
                <a:gd name="connsiteX7" fmla="*/ 0 w 245782"/>
                <a:gd name="connsiteY7" fmla="*/ 70224 h 105335"/>
                <a:gd name="connsiteX8" fmla="*/ 122891 w 245782"/>
                <a:gd name="connsiteY8" fmla="*/ 105336 h 105335"/>
                <a:gd name="connsiteX9" fmla="*/ 245783 w 245782"/>
                <a:gd name="connsiteY9" fmla="*/ 70224 h 105335"/>
                <a:gd name="connsiteX10" fmla="*/ 245783 w 245782"/>
                <a:gd name="connsiteY10" fmla="*/ 0 h 105335"/>
                <a:gd name="connsiteX11" fmla="*/ 122891 w 245782"/>
                <a:gd name="connsiteY11" fmla="*/ 35112 h 10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782" h="105335">
                  <a:moveTo>
                    <a:pt x="210671" y="70224"/>
                  </a:moveTo>
                  <a:cubicBezTo>
                    <a:pt x="205404" y="70224"/>
                    <a:pt x="201893" y="66712"/>
                    <a:pt x="201893" y="61446"/>
                  </a:cubicBezTo>
                  <a:cubicBezTo>
                    <a:pt x="201893" y="56179"/>
                    <a:pt x="205404" y="52668"/>
                    <a:pt x="210671" y="52668"/>
                  </a:cubicBezTo>
                  <a:cubicBezTo>
                    <a:pt x="215938" y="52668"/>
                    <a:pt x="219449" y="56179"/>
                    <a:pt x="219449" y="61446"/>
                  </a:cubicBezTo>
                  <a:cubicBezTo>
                    <a:pt x="219449" y="66712"/>
                    <a:pt x="215938" y="70224"/>
                    <a:pt x="210671" y="70224"/>
                  </a:cubicBezTo>
                  <a:close/>
                  <a:moveTo>
                    <a:pt x="122891" y="35112"/>
                  </a:moveTo>
                  <a:cubicBezTo>
                    <a:pt x="55301" y="35112"/>
                    <a:pt x="0" y="19312"/>
                    <a:pt x="0" y="0"/>
                  </a:cubicBezTo>
                  <a:lnTo>
                    <a:pt x="0" y="70224"/>
                  </a:lnTo>
                  <a:cubicBezTo>
                    <a:pt x="0" y="89535"/>
                    <a:pt x="55301" y="105336"/>
                    <a:pt x="122891" y="105336"/>
                  </a:cubicBezTo>
                  <a:cubicBezTo>
                    <a:pt x="190482" y="105336"/>
                    <a:pt x="245783" y="89535"/>
                    <a:pt x="245783" y="70224"/>
                  </a:cubicBezTo>
                  <a:lnTo>
                    <a:pt x="245783" y="0"/>
                  </a:lnTo>
                  <a:cubicBezTo>
                    <a:pt x="245783" y="19312"/>
                    <a:pt x="190482" y="35112"/>
                    <a:pt x="122891" y="35112"/>
                  </a:cubicBezTo>
                  <a:close/>
                </a:path>
              </a:pathLst>
            </a:custGeom>
            <a:solidFill>
              <a:schemeClr val="tx2"/>
            </a:solidFill>
            <a:ln w="4366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C454AB8-B21A-4299-B4C6-28F80B469BE8}"/>
                </a:ext>
              </a:extLst>
            </p:cNvPr>
            <p:cNvSpPr/>
            <p:nvPr/>
          </p:nvSpPr>
          <p:spPr>
            <a:xfrm>
              <a:off x="2559201" y="6217575"/>
              <a:ext cx="245782" cy="105335"/>
            </a:xfrm>
            <a:custGeom>
              <a:avLst/>
              <a:gdLst>
                <a:gd name="connsiteX0" fmla="*/ 210671 w 245782"/>
                <a:gd name="connsiteY0" fmla="*/ 70224 h 105335"/>
                <a:gd name="connsiteX1" fmla="*/ 201893 w 245782"/>
                <a:gd name="connsiteY1" fmla="*/ 61446 h 105335"/>
                <a:gd name="connsiteX2" fmla="*/ 210671 w 245782"/>
                <a:gd name="connsiteY2" fmla="*/ 52668 h 105335"/>
                <a:gd name="connsiteX3" fmla="*/ 219449 w 245782"/>
                <a:gd name="connsiteY3" fmla="*/ 61446 h 105335"/>
                <a:gd name="connsiteX4" fmla="*/ 210671 w 245782"/>
                <a:gd name="connsiteY4" fmla="*/ 70224 h 105335"/>
                <a:gd name="connsiteX5" fmla="*/ 122891 w 245782"/>
                <a:gd name="connsiteY5" fmla="*/ 35112 h 105335"/>
                <a:gd name="connsiteX6" fmla="*/ 0 w 245782"/>
                <a:gd name="connsiteY6" fmla="*/ 0 h 105335"/>
                <a:gd name="connsiteX7" fmla="*/ 0 w 245782"/>
                <a:gd name="connsiteY7" fmla="*/ 70224 h 105335"/>
                <a:gd name="connsiteX8" fmla="*/ 122891 w 245782"/>
                <a:gd name="connsiteY8" fmla="*/ 105336 h 105335"/>
                <a:gd name="connsiteX9" fmla="*/ 245783 w 245782"/>
                <a:gd name="connsiteY9" fmla="*/ 70224 h 105335"/>
                <a:gd name="connsiteX10" fmla="*/ 245783 w 245782"/>
                <a:gd name="connsiteY10" fmla="*/ 0 h 105335"/>
                <a:gd name="connsiteX11" fmla="*/ 122891 w 245782"/>
                <a:gd name="connsiteY11" fmla="*/ 35112 h 10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782" h="105335">
                  <a:moveTo>
                    <a:pt x="210671" y="70224"/>
                  </a:moveTo>
                  <a:cubicBezTo>
                    <a:pt x="205404" y="70224"/>
                    <a:pt x="201893" y="66712"/>
                    <a:pt x="201893" y="61446"/>
                  </a:cubicBezTo>
                  <a:cubicBezTo>
                    <a:pt x="201893" y="56179"/>
                    <a:pt x="205404" y="52668"/>
                    <a:pt x="210671" y="52668"/>
                  </a:cubicBezTo>
                  <a:cubicBezTo>
                    <a:pt x="215938" y="52668"/>
                    <a:pt x="219449" y="56179"/>
                    <a:pt x="219449" y="61446"/>
                  </a:cubicBezTo>
                  <a:cubicBezTo>
                    <a:pt x="219449" y="66712"/>
                    <a:pt x="215938" y="70224"/>
                    <a:pt x="210671" y="70224"/>
                  </a:cubicBezTo>
                  <a:close/>
                  <a:moveTo>
                    <a:pt x="122891" y="35112"/>
                  </a:moveTo>
                  <a:cubicBezTo>
                    <a:pt x="55301" y="35112"/>
                    <a:pt x="0" y="19312"/>
                    <a:pt x="0" y="0"/>
                  </a:cubicBezTo>
                  <a:lnTo>
                    <a:pt x="0" y="70224"/>
                  </a:lnTo>
                  <a:cubicBezTo>
                    <a:pt x="0" y="89535"/>
                    <a:pt x="55301" y="105336"/>
                    <a:pt x="122891" y="105336"/>
                  </a:cubicBezTo>
                  <a:cubicBezTo>
                    <a:pt x="190482" y="105336"/>
                    <a:pt x="245783" y="89535"/>
                    <a:pt x="245783" y="70224"/>
                  </a:cubicBezTo>
                  <a:lnTo>
                    <a:pt x="245783" y="0"/>
                  </a:lnTo>
                  <a:cubicBezTo>
                    <a:pt x="245783" y="19312"/>
                    <a:pt x="190482" y="35112"/>
                    <a:pt x="122891" y="35112"/>
                  </a:cubicBezTo>
                  <a:close/>
                </a:path>
              </a:pathLst>
            </a:custGeom>
            <a:solidFill>
              <a:schemeClr val="tx2"/>
            </a:solidFill>
            <a:ln w="4366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ECBA6F7-6BD2-4433-A80E-391949031A84}"/>
                </a:ext>
              </a:extLst>
            </p:cNvPr>
            <p:cNvSpPr/>
            <p:nvPr/>
          </p:nvSpPr>
          <p:spPr>
            <a:xfrm>
              <a:off x="2559201" y="6305354"/>
              <a:ext cx="245782" cy="105335"/>
            </a:xfrm>
            <a:custGeom>
              <a:avLst/>
              <a:gdLst>
                <a:gd name="connsiteX0" fmla="*/ 210671 w 245782"/>
                <a:gd name="connsiteY0" fmla="*/ 70224 h 105335"/>
                <a:gd name="connsiteX1" fmla="*/ 201893 w 245782"/>
                <a:gd name="connsiteY1" fmla="*/ 61446 h 105335"/>
                <a:gd name="connsiteX2" fmla="*/ 210671 w 245782"/>
                <a:gd name="connsiteY2" fmla="*/ 52668 h 105335"/>
                <a:gd name="connsiteX3" fmla="*/ 219449 w 245782"/>
                <a:gd name="connsiteY3" fmla="*/ 61446 h 105335"/>
                <a:gd name="connsiteX4" fmla="*/ 210671 w 245782"/>
                <a:gd name="connsiteY4" fmla="*/ 70224 h 105335"/>
                <a:gd name="connsiteX5" fmla="*/ 122891 w 245782"/>
                <a:gd name="connsiteY5" fmla="*/ 35112 h 105335"/>
                <a:gd name="connsiteX6" fmla="*/ 0 w 245782"/>
                <a:gd name="connsiteY6" fmla="*/ 0 h 105335"/>
                <a:gd name="connsiteX7" fmla="*/ 0 w 245782"/>
                <a:gd name="connsiteY7" fmla="*/ 70224 h 105335"/>
                <a:gd name="connsiteX8" fmla="*/ 122891 w 245782"/>
                <a:gd name="connsiteY8" fmla="*/ 105336 h 105335"/>
                <a:gd name="connsiteX9" fmla="*/ 245783 w 245782"/>
                <a:gd name="connsiteY9" fmla="*/ 70224 h 105335"/>
                <a:gd name="connsiteX10" fmla="*/ 245783 w 245782"/>
                <a:gd name="connsiteY10" fmla="*/ 0 h 105335"/>
                <a:gd name="connsiteX11" fmla="*/ 122891 w 245782"/>
                <a:gd name="connsiteY11" fmla="*/ 35112 h 10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5782" h="105335">
                  <a:moveTo>
                    <a:pt x="210671" y="70224"/>
                  </a:moveTo>
                  <a:cubicBezTo>
                    <a:pt x="205404" y="70224"/>
                    <a:pt x="201893" y="66712"/>
                    <a:pt x="201893" y="61446"/>
                  </a:cubicBezTo>
                  <a:cubicBezTo>
                    <a:pt x="201893" y="56179"/>
                    <a:pt x="205404" y="52668"/>
                    <a:pt x="210671" y="52668"/>
                  </a:cubicBezTo>
                  <a:cubicBezTo>
                    <a:pt x="215938" y="52668"/>
                    <a:pt x="219449" y="56179"/>
                    <a:pt x="219449" y="61446"/>
                  </a:cubicBezTo>
                  <a:cubicBezTo>
                    <a:pt x="219449" y="66712"/>
                    <a:pt x="215938" y="70224"/>
                    <a:pt x="210671" y="70224"/>
                  </a:cubicBezTo>
                  <a:close/>
                  <a:moveTo>
                    <a:pt x="122891" y="35112"/>
                  </a:moveTo>
                  <a:cubicBezTo>
                    <a:pt x="55301" y="35112"/>
                    <a:pt x="0" y="19312"/>
                    <a:pt x="0" y="0"/>
                  </a:cubicBezTo>
                  <a:lnTo>
                    <a:pt x="0" y="70224"/>
                  </a:lnTo>
                  <a:cubicBezTo>
                    <a:pt x="0" y="89535"/>
                    <a:pt x="55301" y="105336"/>
                    <a:pt x="122891" y="105336"/>
                  </a:cubicBezTo>
                  <a:cubicBezTo>
                    <a:pt x="190482" y="105336"/>
                    <a:pt x="245783" y="89535"/>
                    <a:pt x="245783" y="70224"/>
                  </a:cubicBezTo>
                  <a:lnTo>
                    <a:pt x="245783" y="0"/>
                  </a:lnTo>
                  <a:cubicBezTo>
                    <a:pt x="245783" y="19312"/>
                    <a:pt x="190482" y="35112"/>
                    <a:pt x="122891" y="35112"/>
                  </a:cubicBezTo>
                  <a:close/>
                </a:path>
              </a:pathLst>
            </a:custGeom>
            <a:solidFill>
              <a:schemeClr val="tx2"/>
            </a:solidFill>
            <a:ln w="4366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421ED1FA-C179-4AEC-8F37-D356761F6117}"/>
              </a:ext>
            </a:extLst>
          </p:cNvPr>
          <p:cNvCxnSpPr>
            <a:stCxn id="78" idx="2"/>
            <a:endCxn id="268" idx="3"/>
          </p:cNvCxnSpPr>
          <p:nvPr/>
        </p:nvCxnSpPr>
        <p:spPr>
          <a:xfrm rot="5400000">
            <a:off x="8352628" y="2871949"/>
            <a:ext cx="1089295" cy="3450146"/>
          </a:xfrm>
          <a:prstGeom prst="bentConnector2">
            <a:avLst/>
          </a:prstGeom>
          <a:ln>
            <a:solidFill>
              <a:srgbClr val="0078D7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10FBB931-B3FD-4081-B83A-3B7267151169}"/>
              </a:ext>
            </a:extLst>
          </p:cNvPr>
          <p:cNvCxnSpPr>
            <a:stCxn id="268" idx="1"/>
            <a:endCxn id="9" idx="1"/>
          </p:cNvCxnSpPr>
          <p:nvPr/>
        </p:nvCxnSpPr>
        <p:spPr>
          <a:xfrm rot="10800000">
            <a:off x="1376905" y="2677580"/>
            <a:ext cx="10548" cy="2464091"/>
          </a:xfrm>
          <a:prstGeom prst="bentConnector3">
            <a:avLst>
              <a:gd name="adj1" fmla="val 2267235"/>
            </a:avLst>
          </a:prstGeom>
          <a:ln>
            <a:solidFill>
              <a:srgbClr val="0078D7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E1F77A3-C02B-44C6-9080-9E0161FFC764}"/>
              </a:ext>
            </a:extLst>
          </p:cNvPr>
          <p:cNvGrpSpPr/>
          <p:nvPr/>
        </p:nvGrpSpPr>
        <p:grpSpPr>
          <a:xfrm>
            <a:off x="1373422" y="5815340"/>
            <a:ext cx="7940450" cy="845373"/>
            <a:chOff x="3208859" y="4070542"/>
            <a:chExt cx="1458309" cy="2411828"/>
          </a:xfrm>
        </p:grpSpPr>
        <p:sp>
          <p:nvSpPr>
            <p:cNvPr id="375" name="Rectangle 374">
              <a:extLst>
                <a:ext uri="{FF2B5EF4-FFF2-40B4-BE49-F238E27FC236}">
                  <a16:creationId xmlns:a16="http://schemas.microsoft.com/office/drawing/2014/main" id="{DAC98A4E-DAC3-41B5-B91D-4081D690DD17}"/>
                </a:ext>
              </a:extLst>
            </p:cNvPr>
            <p:cNvSpPr/>
            <p:nvPr/>
          </p:nvSpPr>
          <p:spPr bwMode="auto">
            <a:xfrm>
              <a:off x="3208859" y="4070542"/>
              <a:ext cx="1456803" cy="2411828"/>
            </a:xfrm>
            <a:prstGeom prst="rect">
              <a:avLst/>
            </a:prstGeom>
            <a:noFill/>
            <a:ln w="12700">
              <a:solidFill>
                <a:schemeClr val="tx2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79285" tIns="143428" rIns="179285" bIns="143428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10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353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15E5AD41-8F64-47CF-8088-DFDF23DB6F8E}"/>
                </a:ext>
              </a:extLst>
            </p:cNvPr>
            <p:cNvCxnSpPr>
              <a:cxnSpLocks/>
            </p:cNvCxnSpPr>
            <p:nvPr/>
          </p:nvCxnSpPr>
          <p:spPr>
            <a:xfrm>
              <a:off x="3208859" y="4541668"/>
              <a:ext cx="1458309" cy="0"/>
            </a:xfrm>
            <a:prstGeom prst="line">
              <a:avLst/>
            </a:prstGeom>
            <a:ln w="12700">
              <a:solidFill>
                <a:schemeClr val="tx2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chip">
            <a:extLst>
              <a:ext uri="{FF2B5EF4-FFF2-40B4-BE49-F238E27FC236}">
                <a16:creationId xmlns:a16="http://schemas.microsoft.com/office/drawing/2014/main" id="{210C8B4D-A77C-4C8B-ACB6-9B812E6108A6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737164" y="6176806"/>
            <a:ext cx="304982" cy="298083"/>
          </a:xfrm>
          <a:custGeom>
            <a:avLst/>
            <a:gdLst>
              <a:gd name="T0" fmla="*/ 267 w 334"/>
              <a:gd name="T1" fmla="*/ 298 h 341"/>
              <a:gd name="T2" fmla="*/ 60 w 334"/>
              <a:gd name="T3" fmla="*/ 298 h 341"/>
              <a:gd name="T4" fmla="*/ 36 w 334"/>
              <a:gd name="T5" fmla="*/ 273 h 341"/>
              <a:gd name="T6" fmla="*/ 36 w 334"/>
              <a:gd name="T7" fmla="*/ 61 h 341"/>
              <a:gd name="T8" fmla="*/ 60 w 334"/>
              <a:gd name="T9" fmla="*/ 36 h 341"/>
              <a:gd name="T10" fmla="*/ 267 w 334"/>
              <a:gd name="T11" fmla="*/ 36 h 341"/>
              <a:gd name="T12" fmla="*/ 291 w 334"/>
              <a:gd name="T13" fmla="*/ 61 h 341"/>
              <a:gd name="T14" fmla="*/ 291 w 334"/>
              <a:gd name="T15" fmla="*/ 273 h 341"/>
              <a:gd name="T16" fmla="*/ 267 w 334"/>
              <a:gd name="T17" fmla="*/ 298 h 341"/>
              <a:gd name="T18" fmla="*/ 78 w 334"/>
              <a:gd name="T19" fmla="*/ 36 h 341"/>
              <a:gd name="T20" fmla="*/ 78 w 334"/>
              <a:gd name="T21" fmla="*/ 0 h 341"/>
              <a:gd name="T22" fmla="*/ 121 w 334"/>
              <a:gd name="T23" fmla="*/ 36 h 341"/>
              <a:gd name="T24" fmla="*/ 121 w 334"/>
              <a:gd name="T25" fmla="*/ 0 h 341"/>
              <a:gd name="T26" fmla="*/ 163 w 334"/>
              <a:gd name="T27" fmla="*/ 0 h 341"/>
              <a:gd name="T28" fmla="*/ 163 w 334"/>
              <a:gd name="T29" fmla="*/ 36 h 341"/>
              <a:gd name="T30" fmla="*/ 206 w 334"/>
              <a:gd name="T31" fmla="*/ 0 h 341"/>
              <a:gd name="T32" fmla="*/ 206 w 334"/>
              <a:gd name="T33" fmla="*/ 36 h 341"/>
              <a:gd name="T34" fmla="*/ 256 w 334"/>
              <a:gd name="T35" fmla="*/ 0 h 341"/>
              <a:gd name="T36" fmla="*/ 256 w 334"/>
              <a:gd name="T37" fmla="*/ 36 h 341"/>
              <a:gd name="T38" fmla="*/ 334 w 334"/>
              <a:gd name="T39" fmla="*/ 78 h 341"/>
              <a:gd name="T40" fmla="*/ 291 w 334"/>
              <a:gd name="T41" fmla="*/ 78 h 341"/>
              <a:gd name="T42" fmla="*/ 334 w 334"/>
              <a:gd name="T43" fmla="*/ 121 h 341"/>
              <a:gd name="T44" fmla="*/ 291 w 334"/>
              <a:gd name="T45" fmla="*/ 121 h 341"/>
              <a:gd name="T46" fmla="*/ 334 w 334"/>
              <a:gd name="T47" fmla="*/ 163 h 341"/>
              <a:gd name="T48" fmla="*/ 291 w 334"/>
              <a:gd name="T49" fmla="*/ 163 h 341"/>
              <a:gd name="T50" fmla="*/ 334 w 334"/>
              <a:gd name="T51" fmla="*/ 213 h 341"/>
              <a:gd name="T52" fmla="*/ 291 w 334"/>
              <a:gd name="T53" fmla="*/ 213 h 341"/>
              <a:gd name="T54" fmla="*/ 334 w 334"/>
              <a:gd name="T55" fmla="*/ 256 h 341"/>
              <a:gd name="T56" fmla="*/ 291 w 334"/>
              <a:gd name="T57" fmla="*/ 256 h 341"/>
              <a:gd name="T58" fmla="*/ 36 w 334"/>
              <a:gd name="T59" fmla="*/ 78 h 341"/>
              <a:gd name="T60" fmla="*/ 0 w 334"/>
              <a:gd name="T61" fmla="*/ 78 h 341"/>
              <a:gd name="T62" fmla="*/ 36 w 334"/>
              <a:gd name="T63" fmla="*/ 121 h 341"/>
              <a:gd name="T64" fmla="*/ 0 w 334"/>
              <a:gd name="T65" fmla="*/ 121 h 341"/>
              <a:gd name="T66" fmla="*/ 36 w 334"/>
              <a:gd name="T67" fmla="*/ 163 h 341"/>
              <a:gd name="T68" fmla="*/ 0 w 334"/>
              <a:gd name="T69" fmla="*/ 163 h 341"/>
              <a:gd name="T70" fmla="*/ 36 w 334"/>
              <a:gd name="T71" fmla="*/ 213 h 341"/>
              <a:gd name="T72" fmla="*/ 0 w 334"/>
              <a:gd name="T73" fmla="*/ 213 h 341"/>
              <a:gd name="T74" fmla="*/ 36 w 334"/>
              <a:gd name="T75" fmla="*/ 256 h 341"/>
              <a:gd name="T76" fmla="*/ 0 w 334"/>
              <a:gd name="T77" fmla="*/ 256 h 341"/>
              <a:gd name="T78" fmla="*/ 78 w 334"/>
              <a:gd name="T79" fmla="*/ 298 h 341"/>
              <a:gd name="T80" fmla="*/ 78 w 334"/>
              <a:gd name="T81" fmla="*/ 341 h 341"/>
              <a:gd name="T82" fmla="*/ 121 w 334"/>
              <a:gd name="T83" fmla="*/ 298 h 341"/>
              <a:gd name="T84" fmla="*/ 121 w 334"/>
              <a:gd name="T85" fmla="*/ 341 h 341"/>
              <a:gd name="T86" fmla="*/ 163 w 334"/>
              <a:gd name="T87" fmla="*/ 341 h 341"/>
              <a:gd name="T88" fmla="*/ 163 w 334"/>
              <a:gd name="T89" fmla="*/ 298 h 341"/>
              <a:gd name="T90" fmla="*/ 206 w 334"/>
              <a:gd name="T91" fmla="*/ 298 h 341"/>
              <a:gd name="T92" fmla="*/ 206 w 334"/>
              <a:gd name="T93" fmla="*/ 341 h 341"/>
              <a:gd name="T94" fmla="*/ 256 w 334"/>
              <a:gd name="T95" fmla="*/ 298 h 341"/>
              <a:gd name="T96" fmla="*/ 256 w 334"/>
              <a:gd name="T97" fmla="*/ 341 h 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34" h="341">
                <a:moveTo>
                  <a:pt x="267" y="298"/>
                </a:moveTo>
                <a:cubicBezTo>
                  <a:pt x="60" y="298"/>
                  <a:pt x="60" y="298"/>
                  <a:pt x="60" y="298"/>
                </a:cubicBezTo>
                <a:cubicBezTo>
                  <a:pt x="48" y="298"/>
                  <a:pt x="36" y="286"/>
                  <a:pt x="36" y="273"/>
                </a:cubicBezTo>
                <a:cubicBezTo>
                  <a:pt x="36" y="61"/>
                  <a:pt x="36" y="61"/>
                  <a:pt x="36" y="61"/>
                </a:cubicBezTo>
                <a:cubicBezTo>
                  <a:pt x="36" y="45"/>
                  <a:pt x="48" y="36"/>
                  <a:pt x="60" y="36"/>
                </a:cubicBezTo>
                <a:cubicBezTo>
                  <a:pt x="267" y="36"/>
                  <a:pt x="267" y="36"/>
                  <a:pt x="267" y="36"/>
                </a:cubicBezTo>
                <a:cubicBezTo>
                  <a:pt x="282" y="36"/>
                  <a:pt x="291" y="45"/>
                  <a:pt x="291" y="61"/>
                </a:cubicBezTo>
                <a:cubicBezTo>
                  <a:pt x="291" y="273"/>
                  <a:pt x="291" y="273"/>
                  <a:pt x="291" y="273"/>
                </a:cubicBezTo>
                <a:cubicBezTo>
                  <a:pt x="291" y="286"/>
                  <a:pt x="282" y="298"/>
                  <a:pt x="267" y="298"/>
                </a:cubicBezTo>
                <a:close/>
                <a:moveTo>
                  <a:pt x="78" y="36"/>
                </a:moveTo>
                <a:cubicBezTo>
                  <a:pt x="78" y="0"/>
                  <a:pt x="78" y="0"/>
                  <a:pt x="78" y="0"/>
                </a:cubicBezTo>
                <a:moveTo>
                  <a:pt x="121" y="36"/>
                </a:moveTo>
                <a:cubicBezTo>
                  <a:pt x="121" y="0"/>
                  <a:pt x="121" y="0"/>
                  <a:pt x="121" y="0"/>
                </a:cubicBezTo>
                <a:moveTo>
                  <a:pt x="163" y="0"/>
                </a:moveTo>
                <a:cubicBezTo>
                  <a:pt x="163" y="36"/>
                  <a:pt x="163" y="36"/>
                  <a:pt x="163" y="36"/>
                </a:cubicBezTo>
                <a:moveTo>
                  <a:pt x="206" y="0"/>
                </a:moveTo>
                <a:cubicBezTo>
                  <a:pt x="206" y="36"/>
                  <a:pt x="206" y="36"/>
                  <a:pt x="206" y="36"/>
                </a:cubicBezTo>
                <a:moveTo>
                  <a:pt x="256" y="0"/>
                </a:moveTo>
                <a:cubicBezTo>
                  <a:pt x="256" y="36"/>
                  <a:pt x="256" y="36"/>
                  <a:pt x="256" y="36"/>
                </a:cubicBezTo>
                <a:moveTo>
                  <a:pt x="334" y="78"/>
                </a:moveTo>
                <a:cubicBezTo>
                  <a:pt x="291" y="78"/>
                  <a:pt x="291" y="78"/>
                  <a:pt x="291" y="78"/>
                </a:cubicBezTo>
                <a:moveTo>
                  <a:pt x="334" y="121"/>
                </a:moveTo>
                <a:cubicBezTo>
                  <a:pt x="291" y="121"/>
                  <a:pt x="291" y="121"/>
                  <a:pt x="291" y="121"/>
                </a:cubicBezTo>
                <a:moveTo>
                  <a:pt x="334" y="163"/>
                </a:moveTo>
                <a:cubicBezTo>
                  <a:pt x="291" y="163"/>
                  <a:pt x="291" y="163"/>
                  <a:pt x="291" y="163"/>
                </a:cubicBezTo>
                <a:moveTo>
                  <a:pt x="334" y="213"/>
                </a:moveTo>
                <a:cubicBezTo>
                  <a:pt x="291" y="213"/>
                  <a:pt x="291" y="213"/>
                  <a:pt x="291" y="213"/>
                </a:cubicBezTo>
                <a:moveTo>
                  <a:pt x="334" y="256"/>
                </a:moveTo>
                <a:cubicBezTo>
                  <a:pt x="291" y="256"/>
                  <a:pt x="291" y="256"/>
                  <a:pt x="291" y="256"/>
                </a:cubicBezTo>
                <a:moveTo>
                  <a:pt x="36" y="78"/>
                </a:moveTo>
                <a:cubicBezTo>
                  <a:pt x="0" y="78"/>
                  <a:pt x="0" y="78"/>
                  <a:pt x="0" y="78"/>
                </a:cubicBezTo>
                <a:moveTo>
                  <a:pt x="36" y="121"/>
                </a:moveTo>
                <a:cubicBezTo>
                  <a:pt x="0" y="121"/>
                  <a:pt x="0" y="121"/>
                  <a:pt x="0" y="121"/>
                </a:cubicBezTo>
                <a:moveTo>
                  <a:pt x="36" y="163"/>
                </a:moveTo>
                <a:cubicBezTo>
                  <a:pt x="0" y="163"/>
                  <a:pt x="0" y="163"/>
                  <a:pt x="0" y="163"/>
                </a:cubicBezTo>
                <a:moveTo>
                  <a:pt x="36" y="213"/>
                </a:moveTo>
                <a:cubicBezTo>
                  <a:pt x="0" y="213"/>
                  <a:pt x="0" y="213"/>
                  <a:pt x="0" y="213"/>
                </a:cubicBezTo>
                <a:moveTo>
                  <a:pt x="36" y="256"/>
                </a:moveTo>
                <a:cubicBezTo>
                  <a:pt x="0" y="256"/>
                  <a:pt x="0" y="256"/>
                  <a:pt x="0" y="256"/>
                </a:cubicBezTo>
                <a:moveTo>
                  <a:pt x="78" y="298"/>
                </a:moveTo>
                <a:cubicBezTo>
                  <a:pt x="78" y="341"/>
                  <a:pt x="78" y="341"/>
                  <a:pt x="78" y="341"/>
                </a:cubicBezTo>
                <a:moveTo>
                  <a:pt x="121" y="298"/>
                </a:moveTo>
                <a:cubicBezTo>
                  <a:pt x="121" y="341"/>
                  <a:pt x="121" y="341"/>
                  <a:pt x="121" y="341"/>
                </a:cubicBezTo>
                <a:moveTo>
                  <a:pt x="163" y="341"/>
                </a:moveTo>
                <a:cubicBezTo>
                  <a:pt x="163" y="298"/>
                  <a:pt x="163" y="298"/>
                  <a:pt x="163" y="298"/>
                </a:cubicBezTo>
                <a:moveTo>
                  <a:pt x="206" y="298"/>
                </a:moveTo>
                <a:cubicBezTo>
                  <a:pt x="206" y="341"/>
                  <a:pt x="206" y="341"/>
                  <a:pt x="206" y="341"/>
                </a:cubicBezTo>
                <a:moveTo>
                  <a:pt x="256" y="298"/>
                </a:moveTo>
                <a:cubicBezTo>
                  <a:pt x="256" y="341"/>
                  <a:pt x="256" y="341"/>
                  <a:pt x="256" y="341"/>
                </a:cubicBezTo>
              </a:path>
            </a:pathLst>
          </a:custGeom>
          <a:noFill/>
          <a:ln w="12700" cap="sq">
            <a:solidFill>
              <a:schemeClr val="tx2"/>
            </a:solidFill>
            <a:prstDash val="solid"/>
            <a:miter lim="800000"/>
            <a:headEnd/>
            <a:tailEnd/>
          </a:ln>
        </p:spPr>
        <p:txBody>
          <a:bodyPr vert="horz" wrap="square" lIns="89630" tIns="44814" rIns="89630" bIns="44814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19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30" b="0" i="0" u="none" strike="noStrike" kern="0" cap="none" spc="0" normalizeH="0" baseline="0" noProof="0">
              <a:ln>
                <a:noFill/>
              </a:ln>
              <a:solidFill>
                <a:srgbClr val="0078D4"/>
              </a:solidFill>
              <a:effectLst/>
              <a:uLnTx/>
              <a:uFillTx/>
              <a:latin typeface="Segoe UI Semilight"/>
              <a:ea typeface="+mn-ea"/>
              <a:cs typeface="+mn-cs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495519D-19ED-4C38-AB58-722A6BF6A0F3}"/>
              </a:ext>
            </a:extLst>
          </p:cNvPr>
          <p:cNvSpPr txBox="1"/>
          <p:nvPr/>
        </p:nvSpPr>
        <p:spPr>
          <a:xfrm>
            <a:off x="1023299" y="5776265"/>
            <a:ext cx="2154884" cy="258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defTabSz="914367">
              <a:lnSpc>
                <a:spcPct val="90000"/>
              </a:lnSpc>
              <a:spcAft>
                <a:spcPts val="588"/>
              </a:spcAft>
            </a:pPr>
            <a:r>
              <a:rPr lang="en-US" sz="1200" dirty="0">
                <a:gradFill>
                  <a:gsLst>
                    <a:gs pos="2917">
                      <a:prstClr val="black"/>
                    </a:gs>
                    <a:gs pos="30000">
                      <a:prstClr val="black"/>
                    </a:gs>
                  </a:gsLst>
                  <a:lin ang="5400000" scaled="0"/>
                </a:gradFill>
                <a:latin typeface="Segoe UI Semibold"/>
              </a:rPr>
              <a:t>Managed Compute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80C6F51-A4FE-4AFA-AC09-9CAB7A999B9B}"/>
              </a:ext>
            </a:extLst>
          </p:cNvPr>
          <p:cNvSpPr txBox="1"/>
          <p:nvPr/>
        </p:nvSpPr>
        <p:spPr>
          <a:xfrm>
            <a:off x="1761875" y="6255292"/>
            <a:ext cx="3182280" cy="32313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182854" rtlCol="0" anchor="b" anchorCtr="0">
            <a:spAutoFit/>
          </a:bodyPr>
          <a:lstStyle>
            <a:defPPr>
              <a:defRPr lang="en-US"/>
            </a:defPPr>
            <a:lvl1pPr marR="0" lvl="0" indent="0" algn="ctr" defTabSz="895870" fontAlgn="auto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 kumimoji="0" sz="1000" b="0" i="0" u="none" strike="noStrike" cap="none" spc="0" normalizeH="0" baseline="0">
                <a:ln>
                  <a:noFill/>
                </a:ln>
                <a:gradFill>
                  <a:gsLst>
                    <a:gs pos="8108">
                      <a:schemeClr val="bg1"/>
                    </a:gs>
                    <a:gs pos="23423">
                      <a:schemeClr val="bg1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 panose="020B0702040204020203" pitchFamily="34" charset="0"/>
                <a:cs typeface="Segoe UI Semibold" panose="020B0702040204020203" pitchFamily="34" charset="0"/>
              </a:defRPr>
            </a:lvl1pPr>
          </a:lstStyle>
          <a:p>
            <a:pPr marL="0" marR="0" lvl="0" indent="0" algn="ctr" defTabSz="895698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588"/>
              </a:spcAft>
              <a:buClrTx/>
              <a:buSzTx/>
              <a:buFontTx/>
              <a:buNone/>
              <a:tabLst/>
              <a:defRPr/>
            </a:pPr>
            <a:r>
              <a:rPr lang="en-US" b="0" i="0" u="none" strike="noStrike" dirty="0">
                <a:solidFill>
                  <a:schemeClr val="tx1"/>
                </a:solidFill>
                <a:effectLst/>
              </a:rPr>
              <a:t>Azure Machine Learning compute cluster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7563662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168F540-B516-4595-99BE-669BAE43E877}"/>
              </a:ext>
            </a:extLst>
          </p:cNvPr>
          <p:cNvSpPr/>
          <p:nvPr/>
        </p:nvSpPr>
        <p:spPr bwMode="auto">
          <a:xfrm>
            <a:off x="735582" y="2780150"/>
            <a:ext cx="1775864" cy="210461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Mileage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Condition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Car brand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Year of make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Regulations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A458CC-0786-48FB-A64B-B427CE24316B}"/>
              </a:ext>
            </a:extLst>
          </p:cNvPr>
          <p:cNvSpPr/>
          <p:nvPr/>
        </p:nvSpPr>
        <p:spPr bwMode="auto">
          <a:xfrm>
            <a:off x="5577476" y="2780150"/>
            <a:ext cx="1371644" cy="175067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Parameter 1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Parameter 2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Parameter 3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Parameter 4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13D47F-F817-488D-A5C9-E311626DB096}"/>
              </a:ext>
            </a:extLst>
          </p:cNvPr>
          <p:cNvSpPr/>
          <p:nvPr/>
        </p:nvSpPr>
        <p:spPr bwMode="auto">
          <a:xfrm>
            <a:off x="3084711" y="2780150"/>
            <a:ext cx="2281590" cy="210461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Gradient Boosted 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Nearest Neighbors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SVM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Bayesian Regression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LGBM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…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05D490-EE66-4928-8D25-10151ED50C5B}"/>
              </a:ext>
            </a:extLst>
          </p:cNvPr>
          <p:cNvSpPr/>
          <p:nvPr/>
        </p:nvSpPr>
        <p:spPr bwMode="auto">
          <a:xfrm>
            <a:off x="735582" y="2829079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 Semibold" panose="020B0702040204020203" pitchFamily="34" charset="0"/>
              </a:rPr>
              <a:t>Mileage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9EEEBE-474C-4A48-8C83-5F1694ABB77B}"/>
              </a:ext>
            </a:extLst>
          </p:cNvPr>
          <p:cNvSpPr/>
          <p:nvPr/>
        </p:nvSpPr>
        <p:spPr bwMode="auto">
          <a:xfrm>
            <a:off x="3084711" y="2802580"/>
            <a:ext cx="2084214" cy="341208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27432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+mn-ea"/>
                <a:cs typeface="Segoe UI Semibold" panose="020B0702040204020203" pitchFamily="34" charset="0"/>
              </a:rPr>
              <a:t>Gradient Boosted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D24F1C5-AFA1-4EB9-B62D-87EF246C2E29}"/>
              </a:ext>
            </a:extLst>
          </p:cNvPr>
          <p:cNvSpPr/>
          <p:nvPr/>
        </p:nvSpPr>
        <p:spPr bwMode="auto">
          <a:xfrm>
            <a:off x="5577476" y="2780150"/>
            <a:ext cx="1669661" cy="175067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Criterion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Loss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Min Samples Split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Min Samples Leaf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Others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7F8B3D-BA5D-451F-A1DB-80D9356B9AD0}"/>
              </a:ext>
            </a:extLst>
          </p:cNvPr>
          <p:cNvGrpSpPr/>
          <p:nvPr/>
        </p:nvGrpSpPr>
        <p:grpSpPr>
          <a:xfrm>
            <a:off x="7295059" y="2893312"/>
            <a:ext cx="1450614" cy="147003"/>
            <a:chOff x="8120217" y="3558128"/>
            <a:chExt cx="1940664" cy="147003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6E66D7F-221D-4A0D-A9EC-9E8497E2AEAA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F721B48-8884-4907-8896-F0A5619E29E6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70DBDBC-C4D7-4D6E-9975-A40CD248796E}"/>
                </a:ext>
              </a:extLst>
            </p:cNvPr>
            <p:cNvGrpSpPr/>
            <p:nvPr/>
          </p:nvGrpSpPr>
          <p:grpSpPr>
            <a:xfrm>
              <a:off x="8335846" y="3593256"/>
              <a:ext cx="1509402" cy="111875"/>
              <a:chOff x="8335846" y="3498555"/>
              <a:chExt cx="1509402" cy="206573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33F4E9F9-A7BB-417B-B7D8-44E513C1E35E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C4471F8A-A6FF-478F-B21C-16B27F79EA16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87BD7BAD-A456-4CDA-AAF2-5B28F66CF7AC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6D93968D-4ED1-4D98-BC02-7CE789FA38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8555"/>
                <a:ext cx="0" cy="206573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6F79CF59-778A-4310-9EAA-73FC5193DBEB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235C58FA-21CF-4D4E-8F85-D218ABD5DBD4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2307C462-2E34-4B78-AF4D-6D93FF61EB7D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482B236-4337-4E82-BF42-5F3BF652CD04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E3E6691-849A-42CE-B310-226C974D8545}"/>
              </a:ext>
            </a:extLst>
          </p:cNvPr>
          <p:cNvGrpSpPr/>
          <p:nvPr/>
        </p:nvGrpSpPr>
        <p:grpSpPr>
          <a:xfrm>
            <a:off x="7295059" y="3241014"/>
            <a:ext cx="1450614" cy="146999"/>
            <a:chOff x="8120217" y="3558128"/>
            <a:chExt cx="1940664" cy="146999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A2AADB1-5ACB-4B06-8960-DA5B2CBA9577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71EAF7-2482-48BE-B9D1-ED930A7D5255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B140EAB-319E-4A3D-BADD-1487F2A8610F}"/>
                </a:ext>
              </a:extLst>
            </p:cNvPr>
            <p:cNvGrpSpPr/>
            <p:nvPr/>
          </p:nvGrpSpPr>
          <p:grpSpPr>
            <a:xfrm>
              <a:off x="8335846" y="3592140"/>
              <a:ext cx="1509402" cy="112986"/>
              <a:chOff x="8335846" y="3496504"/>
              <a:chExt cx="1509402" cy="208625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00BEBDB-ED9F-4CF4-86F8-6932A394656B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9385136C-A8BF-418A-AC51-79F632211548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ED7CE1A0-DB70-4794-98EC-7F2367C9D904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8FE2E449-5E21-4074-AE06-FFA79787AF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6504"/>
                <a:ext cx="0" cy="208625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7693B8E-21A1-4B6A-B15E-5563F05446DF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48085440-B678-4A53-91EA-F68A0F5D3ABF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3ECADAF9-6666-4671-8DF5-6C4B0902B046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DF39F7B7-30CE-40EC-BD52-084CB961FCF6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2862650-122D-478D-A643-4F78F1CFC9AD}"/>
              </a:ext>
            </a:extLst>
          </p:cNvPr>
          <p:cNvGrpSpPr/>
          <p:nvPr/>
        </p:nvGrpSpPr>
        <p:grpSpPr>
          <a:xfrm>
            <a:off x="7295059" y="3588712"/>
            <a:ext cx="1450614" cy="147000"/>
            <a:chOff x="8120217" y="3558128"/>
            <a:chExt cx="1940664" cy="1470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D607C2D-C5DF-442D-8A48-59D656A91493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DA20C60-AB0F-478B-8CA7-BFE6B3F9DBD4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D0211F3B-8C0B-4A97-9EA8-D67A0CB21FF3}"/>
                </a:ext>
              </a:extLst>
            </p:cNvPr>
            <p:cNvGrpSpPr/>
            <p:nvPr/>
          </p:nvGrpSpPr>
          <p:grpSpPr>
            <a:xfrm>
              <a:off x="8335846" y="3593752"/>
              <a:ext cx="1509402" cy="111376"/>
              <a:chOff x="8335846" y="3499477"/>
              <a:chExt cx="1509402" cy="205652"/>
            </a:xfrm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7F1B9279-5D72-436B-AA70-8DE4EE1BA9C3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EFC06FA-2399-48C8-B905-D7338CDD3CDC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F4B3B114-19EA-47E8-BE1A-AABBCF4D4F21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F817593F-BEB3-4069-B7AD-0436D92788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9477"/>
                <a:ext cx="0" cy="205652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7A67F6FE-9B8F-4A1B-A058-5414093A731F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B9F0A976-453B-463F-91D6-0C611B815CBC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565DDC2-7B47-4B83-A0FB-2DC7C7C8BC1B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D3691DC-B356-4D59-99E2-0970AE2C758A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4CEA875-FCA7-44FB-A4C6-37F4D145A96D}"/>
              </a:ext>
            </a:extLst>
          </p:cNvPr>
          <p:cNvGrpSpPr/>
          <p:nvPr/>
        </p:nvGrpSpPr>
        <p:grpSpPr>
          <a:xfrm>
            <a:off x="7295059" y="3936411"/>
            <a:ext cx="1450614" cy="147002"/>
            <a:chOff x="8120217" y="3558128"/>
            <a:chExt cx="1940664" cy="147002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B967AD7B-F52F-4B1F-B557-CDADFF492C20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E85ECC0-806C-4FB5-AAC3-F83E14B7B514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1E82DF8A-9DA7-42CE-A9D7-D153E0037A75}"/>
                </a:ext>
              </a:extLst>
            </p:cNvPr>
            <p:cNvGrpSpPr/>
            <p:nvPr/>
          </p:nvGrpSpPr>
          <p:grpSpPr>
            <a:xfrm>
              <a:off x="8335846" y="3595364"/>
              <a:ext cx="1509402" cy="109766"/>
              <a:chOff x="8335846" y="3502450"/>
              <a:chExt cx="1509402" cy="202679"/>
            </a:xfrm>
          </p:grpSpPr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B49411CB-20CD-4961-BCEF-F473BF9DE50E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C03961EE-4D11-41B0-A80C-6F74F6E972D2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7EB82067-4994-4ABF-9DFE-E6EDD20ACAD8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13EC73D7-0229-49D8-9310-B919F1C32B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502450"/>
                <a:ext cx="0" cy="20267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6EB320E5-A7E5-43E0-B8AA-F97D163948B3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0048D1FB-D453-418E-825B-CD0FE7434ECD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029C819F-C82D-4546-96FF-9F6354F14FA0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D438182D-82AE-4512-8139-D435A9D2FB23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B0DD8EC6-0046-4274-B5A9-B81B57C48785}"/>
              </a:ext>
            </a:extLst>
          </p:cNvPr>
          <p:cNvSpPr/>
          <p:nvPr/>
        </p:nvSpPr>
        <p:spPr bwMode="auto">
          <a:xfrm>
            <a:off x="7227837" y="2948871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B25060C6-9AA8-42B4-9FAE-2F09F4C71448}"/>
              </a:ext>
            </a:extLst>
          </p:cNvPr>
          <p:cNvSpPr/>
          <p:nvPr/>
        </p:nvSpPr>
        <p:spPr bwMode="auto">
          <a:xfrm>
            <a:off x="7227837" y="3296571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8" name="Isosceles Triangle 67">
            <a:extLst>
              <a:ext uri="{FF2B5EF4-FFF2-40B4-BE49-F238E27FC236}">
                <a16:creationId xmlns:a16="http://schemas.microsoft.com/office/drawing/2014/main" id="{3DD55A1A-0126-4F4B-8DAB-7170E3312892}"/>
              </a:ext>
            </a:extLst>
          </p:cNvPr>
          <p:cNvSpPr/>
          <p:nvPr/>
        </p:nvSpPr>
        <p:spPr bwMode="auto">
          <a:xfrm>
            <a:off x="7227837" y="3644271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9" name="Isosceles Triangle 68">
            <a:extLst>
              <a:ext uri="{FF2B5EF4-FFF2-40B4-BE49-F238E27FC236}">
                <a16:creationId xmlns:a16="http://schemas.microsoft.com/office/drawing/2014/main" id="{D4F56831-466C-490B-994D-C4E766A67456}"/>
              </a:ext>
            </a:extLst>
          </p:cNvPr>
          <p:cNvSpPr/>
          <p:nvPr/>
        </p:nvSpPr>
        <p:spPr bwMode="auto">
          <a:xfrm>
            <a:off x="7227837" y="3991970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073F30B-1B75-468A-9E11-233BEF8B686E}"/>
              </a:ext>
            </a:extLst>
          </p:cNvPr>
          <p:cNvSpPr/>
          <p:nvPr/>
        </p:nvSpPr>
        <p:spPr bwMode="auto">
          <a:xfrm>
            <a:off x="9571688" y="3743449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30%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19BF1A-393F-4DC0-AAFF-F23D33A65562}"/>
              </a:ext>
            </a:extLst>
          </p:cNvPr>
          <p:cNvSpPr txBox="1"/>
          <p:nvPr/>
        </p:nvSpPr>
        <p:spPr>
          <a:xfrm>
            <a:off x="9616019" y="4218340"/>
            <a:ext cx="564577" cy="237757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Model</a:t>
            </a:r>
          </a:p>
        </p:txBody>
      </p:sp>
      <p:sp>
        <p:nvSpPr>
          <p:cNvPr id="75" name="Diamond 3">
            <a:extLst>
              <a:ext uri="{FF2B5EF4-FFF2-40B4-BE49-F238E27FC236}">
                <a16:creationId xmlns:a16="http://schemas.microsoft.com/office/drawing/2014/main" id="{59BED6B8-E637-4542-88C4-C688B7867D90}"/>
              </a:ext>
            </a:extLst>
          </p:cNvPr>
          <p:cNvSpPr/>
          <p:nvPr/>
        </p:nvSpPr>
        <p:spPr bwMode="auto">
          <a:xfrm>
            <a:off x="8982518" y="2767649"/>
            <a:ext cx="323919" cy="2410590"/>
          </a:xfrm>
          <a:custGeom>
            <a:avLst/>
            <a:gdLst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0 w 594505"/>
              <a:gd name="connsiteY4" fmla="*/ 50945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91440 w 594505"/>
              <a:gd name="connsiteY4" fmla="*/ 60089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0" fmla="*/ 0 w 297252"/>
              <a:gd name="connsiteY0" fmla="*/ 0 h 1018903"/>
              <a:gd name="connsiteX1" fmla="*/ 297252 w 297252"/>
              <a:gd name="connsiteY1" fmla="*/ 509452 h 1018903"/>
              <a:gd name="connsiteX2" fmla="*/ 0 w 297252"/>
              <a:gd name="connsiteY2" fmla="*/ 1018903 h 101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7252" h="1018903">
                <a:moveTo>
                  <a:pt x="0" y="0"/>
                </a:moveTo>
                <a:lnTo>
                  <a:pt x="297252" y="509452"/>
                </a:lnTo>
                <a:lnTo>
                  <a:pt x="0" y="1018903"/>
                </a:lnTo>
              </a:path>
            </a:pathLst>
          </a:custGeom>
          <a:ln w="1270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DE726EF7-D1FA-4062-B4C5-9B6733D5C31E}"/>
              </a:ext>
            </a:extLst>
          </p:cNvPr>
          <p:cNvGrpSpPr/>
          <p:nvPr/>
        </p:nvGrpSpPr>
        <p:grpSpPr>
          <a:xfrm>
            <a:off x="2469759" y="2268043"/>
            <a:ext cx="7252482" cy="341632"/>
            <a:chOff x="735582" y="2268043"/>
            <a:chExt cx="7252482" cy="341632"/>
          </a:xfrm>
        </p:grpSpPr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324E18D1-6B94-4650-90E2-157E1950682B}"/>
                </a:ext>
              </a:extLst>
            </p:cNvPr>
            <p:cNvSpPr/>
            <p:nvPr/>
          </p:nvSpPr>
          <p:spPr bwMode="auto">
            <a:xfrm>
              <a:off x="3084709" y="2268043"/>
              <a:ext cx="2211940" cy="3416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78D4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+mn-ea"/>
                  <a:cs typeface="Segoe UI Semibold" panose="020B0702040204020203" pitchFamily="34" charset="0"/>
                </a:rPr>
                <a:t>Which algorithm?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A3A8272B-7B63-4A7D-A68B-04789BD8FA46}"/>
                </a:ext>
              </a:extLst>
            </p:cNvPr>
            <p:cNvSpPr/>
            <p:nvPr/>
          </p:nvSpPr>
          <p:spPr bwMode="auto">
            <a:xfrm>
              <a:off x="5577476" y="2268043"/>
              <a:ext cx="2410588" cy="3416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78D4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Which parameters?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0198808-CC0B-495A-81F7-CAE7F8DC4458}"/>
                </a:ext>
              </a:extLst>
            </p:cNvPr>
            <p:cNvSpPr/>
            <p:nvPr/>
          </p:nvSpPr>
          <p:spPr bwMode="auto">
            <a:xfrm>
              <a:off x="735582" y="2268043"/>
              <a:ext cx="2068299" cy="3416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78D4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Which features?</a:t>
              </a:r>
            </a:p>
          </p:txBody>
        </p:sp>
      </p:grp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0CF168F-2132-4758-BFE1-832832D1F6AC}"/>
              </a:ext>
            </a:extLst>
          </p:cNvPr>
          <p:cNvSpPr/>
          <p:nvPr/>
        </p:nvSpPr>
        <p:spPr bwMode="auto">
          <a:xfrm>
            <a:off x="735582" y="3528963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 Semibold" panose="020B0702040204020203" pitchFamily="34" charset="0"/>
              </a:rPr>
              <a:t>Car brand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FD25B7A3-F9AD-4257-871B-494A13D668C1}"/>
              </a:ext>
            </a:extLst>
          </p:cNvPr>
          <p:cNvSpPr/>
          <p:nvPr/>
        </p:nvSpPr>
        <p:spPr bwMode="auto">
          <a:xfrm>
            <a:off x="735582" y="3879259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 Semibold" panose="020B0702040204020203" pitchFamily="34" charset="0"/>
              </a:rPr>
              <a:t>Year of make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4AA2959-6F4C-429A-A8AB-CE521F9CDFEF}"/>
              </a:ext>
            </a:extLst>
          </p:cNvPr>
          <p:cNvGrpSpPr/>
          <p:nvPr/>
        </p:nvGrpSpPr>
        <p:grpSpPr>
          <a:xfrm>
            <a:off x="7295059" y="4281370"/>
            <a:ext cx="1450614" cy="147002"/>
            <a:chOff x="8120217" y="3558128"/>
            <a:chExt cx="1940664" cy="147002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E7EC2C52-1819-4767-80A1-A75A6DFB7A87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56190086-0E14-456D-A3EA-699EEEB26E5F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0DCDE0FC-AFB8-4AF2-968D-59AABFF9ADE3}"/>
                </a:ext>
              </a:extLst>
            </p:cNvPr>
            <p:cNvGrpSpPr/>
            <p:nvPr/>
          </p:nvGrpSpPr>
          <p:grpSpPr>
            <a:xfrm>
              <a:off x="8335846" y="3595364"/>
              <a:ext cx="1509402" cy="109766"/>
              <a:chOff x="8335846" y="3502450"/>
              <a:chExt cx="1509402" cy="202679"/>
            </a:xfrm>
          </p:grpSpPr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09E16FAD-08D0-4E8C-A18F-711C4CEECCCE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1F158C30-719E-4C2C-825D-490990D26729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>
                <a:extLst>
                  <a:ext uri="{FF2B5EF4-FFF2-40B4-BE49-F238E27FC236}">
                    <a16:creationId xmlns:a16="http://schemas.microsoft.com/office/drawing/2014/main" id="{ABE32757-C701-41B2-9C72-E2617C77806E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>
                <a:extLst>
                  <a:ext uri="{FF2B5EF4-FFF2-40B4-BE49-F238E27FC236}">
                    <a16:creationId xmlns:a16="http://schemas.microsoft.com/office/drawing/2014/main" id="{94D0AAB6-5B96-4A7F-B240-D048BDFF71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502450"/>
                <a:ext cx="0" cy="20267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2900AE66-D293-4436-84A1-E503410EDAC9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B70103E5-57E3-4E59-ACBC-F5BC090D6906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BD410592-BE65-46FC-BB57-A316F21EA63C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53C2D859-5A03-4D3C-BFBF-A8976DC67BEA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85" name="Isosceles Triangle 84">
            <a:extLst>
              <a:ext uri="{FF2B5EF4-FFF2-40B4-BE49-F238E27FC236}">
                <a16:creationId xmlns:a16="http://schemas.microsoft.com/office/drawing/2014/main" id="{F6F4027C-0511-46B4-9511-0BB75D5B785C}"/>
              </a:ext>
            </a:extLst>
          </p:cNvPr>
          <p:cNvSpPr/>
          <p:nvPr/>
        </p:nvSpPr>
        <p:spPr bwMode="auto">
          <a:xfrm>
            <a:off x="7227837" y="4336929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341336-C3F9-434C-A41E-5FE044FF7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8351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4.44444E-6 L -0.14232 4.44444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2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63" presetClass="path" presetSubtype="0" accel="24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07407E-6 L 0.09245 -4.07407E-6 " pathEditMode="relative" rAng="0" ptsTypes="AA">
                                      <p:cBhvr>
                                        <p:cTn id="75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22" y="0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63" presetClass="path" presetSubtype="0" accel="24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7.40741E-7 L 0.03958 -7.40741E-7 " pathEditMode="relative" rAng="0" ptsTypes="AA">
                                      <p:cBhvr>
                                        <p:cTn id="77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79" y="0"/>
                                    </p:animMotion>
                                  </p:childTnLst>
                                </p:cTn>
                              </p:par>
                              <p:par>
                                <p:cTn id="78" presetID="63" presetClass="path" presetSubtype="0" accel="24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2.59259E-6 L 0.05286 2.59259E-6 " pathEditMode="relative" rAng="0" ptsTypes="AA">
                                      <p:cBhvr>
                                        <p:cTn id="79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43" y="0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63" presetClass="path" presetSubtype="0" accel="24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07407E-6 L 0.02643 -4.07407E-6 " pathEditMode="relative" rAng="0" ptsTypes="AA">
                                      <p:cBhvr>
                                        <p:cTn id="81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5" y="0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63" presetClass="path" presetSubtype="0" accel="24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7 L 0.07916 -3.7037E-7 " pathEditMode="relative" rAng="0" ptsTypes="AA">
                                      <p:cBhvr>
                                        <p:cTn id="83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5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250"/>
                            </p:stCondLst>
                            <p:childTnLst>
                              <p:par>
                                <p:cTn id="8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750"/>
                            </p:stCondLst>
                            <p:childTnLst>
                              <p:par>
                                <p:cTn id="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  <p:bldP spid="9" grpId="0"/>
      <p:bldP spid="11" grpId="0" animBg="1"/>
      <p:bldP spid="12" grpId="0" animBg="1"/>
      <p:bldP spid="13" grpId="0"/>
      <p:bldP spid="66" grpId="0" animBg="1"/>
      <p:bldP spid="66" grpId="1" animBg="1"/>
      <p:bldP spid="67" grpId="0" animBg="1"/>
      <p:bldP spid="67" grpId="1" animBg="1"/>
      <p:bldP spid="68" grpId="0" animBg="1"/>
      <p:bldP spid="68" grpId="1" animBg="1"/>
      <p:bldP spid="69" grpId="0" animBg="1"/>
      <p:bldP spid="69" grpId="1" animBg="1"/>
      <p:bldP spid="73" grpId="0" animBg="1"/>
      <p:bldP spid="74" grpId="0"/>
      <p:bldP spid="75" grpId="0" animBg="1"/>
      <p:bldP spid="104" grpId="0" animBg="1"/>
      <p:bldP spid="105" grpId="0" animBg="1"/>
      <p:bldP spid="85" grpId="0" animBg="1"/>
      <p:bldP spid="8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D24F1C5-AFA1-4EB9-B62D-87EF246C2E29}"/>
              </a:ext>
            </a:extLst>
          </p:cNvPr>
          <p:cNvSpPr/>
          <p:nvPr/>
        </p:nvSpPr>
        <p:spPr bwMode="auto">
          <a:xfrm>
            <a:off x="5577476" y="2780150"/>
            <a:ext cx="1669661" cy="175067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Criterion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Loss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Min Samples Split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Min Samples Leaf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Others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92192048-1443-47D3-9B5E-3646ED6B16D2}"/>
              </a:ext>
            </a:extLst>
          </p:cNvPr>
          <p:cNvSpPr/>
          <p:nvPr/>
        </p:nvSpPr>
        <p:spPr bwMode="auto">
          <a:xfrm>
            <a:off x="5577476" y="2780150"/>
            <a:ext cx="1669661" cy="1750672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+mn-ea"/>
                <a:cs typeface="Segoe UI Semibold" panose="020B0702040204020203" pitchFamily="34" charset="0"/>
              </a:rPr>
              <a:t>N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Neighbors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Weights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Metric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P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Others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85050E8-530B-48B8-8D30-6B4189AAC40C}"/>
              </a:ext>
            </a:extLst>
          </p:cNvPr>
          <p:cNvSpPr/>
          <p:nvPr/>
        </p:nvSpPr>
        <p:spPr bwMode="auto">
          <a:xfrm>
            <a:off x="3084709" y="2268043"/>
            <a:ext cx="2211940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Which algorithm?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DFBE1EA-D672-4BA2-8AC5-8F9258F9AE8E}"/>
              </a:ext>
            </a:extLst>
          </p:cNvPr>
          <p:cNvSpPr/>
          <p:nvPr/>
        </p:nvSpPr>
        <p:spPr bwMode="auto">
          <a:xfrm>
            <a:off x="5577476" y="2268043"/>
            <a:ext cx="2410588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Which parameters?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EE7413-F083-4FA4-B233-0BE9A60054A1}"/>
              </a:ext>
            </a:extLst>
          </p:cNvPr>
          <p:cNvSpPr/>
          <p:nvPr/>
        </p:nvSpPr>
        <p:spPr bwMode="auto">
          <a:xfrm>
            <a:off x="735582" y="2268043"/>
            <a:ext cx="2068299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Which features?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68F540-B516-4595-99BE-669BAE43E877}"/>
              </a:ext>
            </a:extLst>
          </p:cNvPr>
          <p:cNvSpPr/>
          <p:nvPr/>
        </p:nvSpPr>
        <p:spPr bwMode="auto">
          <a:xfrm>
            <a:off x="735582" y="2780150"/>
            <a:ext cx="1775864" cy="210461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Mileage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Condition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Car brand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Year of make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Regulations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…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613D47F-F817-488D-A5C9-E311626DB096}"/>
              </a:ext>
            </a:extLst>
          </p:cNvPr>
          <p:cNvSpPr/>
          <p:nvPr/>
        </p:nvSpPr>
        <p:spPr bwMode="auto">
          <a:xfrm>
            <a:off x="3084711" y="2780150"/>
            <a:ext cx="2281590" cy="210461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Gradient Boosted 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Nearest Neighbors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SVM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Bayesian Regression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LGBM </a:t>
            </a:r>
          </a:p>
          <a:p>
            <a:pPr marL="0" marR="0" lvl="0" indent="0" algn="l" defTabSz="932472" rtl="0" eaLnBrk="1" fontAlgn="base" latinLnBrk="0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Segoe UI"/>
                <a:ea typeface="Segoe UI" pitchFamily="34" charset="0"/>
                <a:cs typeface="Segoe UI Semibold" panose="020B0702040204020203" pitchFamily="34" charset="0"/>
              </a:rPr>
              <a:t>…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39EEEBE-474C-4A48-8C83-5F1694ABB77B}"/>
              </a:ext>
            </a:extLst>
          </p:cNvPr>
          <p:cNvSpPr/>
          <p:nvPr/>
        </p:nvSpPr>
        <p:spPr bwMode="auto">
          <a:xfrm>
            <a:off x="3084711" y="3156498"/>
            <a:ext cx="2084214" cy="338328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 Semibold" panose="020B0702040204020203" pitchFamily="34" charset="0"/>
              </a:rPr>
              <a:t>Nearest Neighbors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B7F8B3D-BA5D-451F-A1DB-80D9356B9AD0}"/>
              </a:ext>
            </a:extLst>
          </p:cNvPr>
          <p:cNvGrpSpPr/>
          <p:nvPr/>
        </p:nvGrpSpPr>
        <p:grpSpPr>
          <a:xfrm>
            <a:off x="7295059" y="2917625"/>
            <a:ext cx="1450614" cy="147003"/>
            <a:chOff x="8120217" y="3558128"/>
            <a:chExt cx="1940664" cy="147003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6E66D7F-221D-4A0D-A9EC-9E8497E2AEAA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F721B48-8884-4907-8896-F0A5619E29E6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70DBDBC-C4D7-4D6E-9975-A40CD248796E}"/>
                </a:ext>
              </a:extLst>
            </p:cNvPr>
            <p:cNvGrpSpPr/>
            <p:nvPr/>
          </p:nvGrpSpPr>
          <p:grpSpPr>
            <a:xfrm>
              <a:off x="8335846" y="3593256"/>
              <a:ext cx="1509402" cy="111875"/>
              <a:chOff x="8335846" y="3498555"/>
              <a:chExt cx="1509402" cy="206573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33F4E9F9-A7BB-417B-B7D8-44E513C1E35E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C4471F8A-A6FF-478F-B21C-16B27F79EA16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87BD7BAD-A456-4CDA-AAF2-5B28F66CF7AC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6D93968D-4ED1-4D98-BC02-7CE789FA38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8555"/>
                <a:ext cx="0" cy="206573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6F79CF59-778A-4310-9EAA-73FC5193DBEB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235C58FA-21CF-4D4E-8F85-D218ABD5DBD4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2307C462-2E34-4B78-AF4D-6D93FF61EB7D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6482B236-4337-4E82-BF42-5F3BF652CD04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AE3E6691-849A-42CE-B310-226C974D8545}"/>
              </a:ext>
            </a:extLst>
          </p:cNvPr>
          <p:cNvGrpSpPr/>
          <p:nvPr/>
        </p:nvGrpSpPr>
        <p:grpSpPr>
          <a:xfrm>
            <a:off x="7295059" y="3257223"/>
            <a:ext cx="1450614" cy="146999"/>
            <a:chOff x="8120217" y="3558128"/>
            <a:chExt cx="1940664" cy="146999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A2AADB1-5ACB-4B06-8960-DA5B2CBA9577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971EAF7-2482-48BE-B9D1-ED930A7D5255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1B140EAB-319E-4A3D-BADD-1487F2A8610F}"/>
                </a:ext>
              </a:extLst>
            </p:cNvPr>
            <p:cNvGrpSpPr/>
            <p:nvPr/>
          </p:nvGrpSpPr>
          <p:grpSpPr>
            <a:xfrm>
              <a:off x="8335846" y="3592140"/>
              <a:ext cx="1509402" cy="112986"/>
              <a:chOff x="8335846" y="3496504"/>
              <a:chExt cx="1509402" cy="208625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E00BEBDB-ED9F-4CF4-86F8-6932A394656B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9385136C-A8BF-418A-AC51-79F632211548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ED7CE1A0-DB70-4794-98EC-7F2367C9D904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8FE2E449-5E21-4074-AE06-FFA79787AFB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6504"/>
                <a:ext cx="0" cy="208625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87693B8E-21A1-4B6A-B15E-5563F05446DF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48085440-B678-4A53-91EA-F68A0F5D3ABF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3ECADAF9-6666-4671-8DF5-6C4B0902B046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DF39F7B7-30CE-40EC-BD52-084CB961FCF6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42862650-122D-478D-A643-4F78F1CFC9AD}"/>
              </a:ext>
            </a:extLst>
          </p:cNvPr>
          <p:cNvGrpSpPr/>
          <p:nvPr/>
        </p:nvGrpSpPr>
        <p:grpSpPr>
          <a:xfrm>
            <a:off x="7295059" y="3596817"/>
            <a:ext cx="1450614" cy="147000"/>
            <a:chOff x="8120217" y="3558128"/>
            <a:chExt cx="1940664" cy="147000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D607C2D-C5DF-442D-8A48-59D656A91493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DA20C60-AB0F-478B-8CA7-BFE6B3F9DBD4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D0211F3B-8C0B-4A97-9EA8-D67A0CB21FF3}"/>
                </a:ext>
              </a:extLst>
            </p:cNvPr>
            <p:cNvGrpSpPr/>
            <p:nvPr/>
          </p:nvGrpSpPr>
          <p:grpSpPr>
            <a:xfrm>
              <a:off x="8335846" y="3593752"/>
              <a:ext cx="1509402" cy="111376"/>
              <a:chOff x="8335846" y="3499477"/>
              <a:chExt cx="1509402" cy="205652"/>
            </a:xfrm>
          </p:grpSpPr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7F1B9279-5D72-436B-AA70-8DE4EE1BA9C3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3EFC06FA-2399-48C8-B905-D7338CDD3CDC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F4B3B114-19EA-47E8-BE1A-AABBCF4D4F21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F817593F-BEB3-4069-B7AD-0436D92788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499477"/>
                <a:ext cx="0" cy="205652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7A67F6FE-9B8F-4A1B-A058-5414093A731F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B9F0A976-453B-463F-91D6-0C611B815CBC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565DDC2-7B47-4B83-A0FB-2DC7C7C8BC1B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1D3691DC-B356-4D59-99E2-0970AE2C758A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4CEA875-FCA7-44FB-A4C6-37F4D145A96D}"/>
              </a:ext>
            </a:extLst>
          </p:cNvPr>
          <p:cNvGrpSpPr/>
          <p:nvPr/>
        </p:nvGrpSpPr>
        <p:grpSpPr>
          <a:xfrm>
            <a:off x="7295059" y="3936411"/>
            <a:ext cx="1450614" cy="147002"/>
            <a:chOff x="8120217" y="3558128"/>
            <a:chExt cx="1940664" cy="147002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B967AD7B-F52F-4B1F-B557-CDADFF492C20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2E85ECC0-806C-4FB5-AAC3-F83E14B7B514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1E82DF8A-9DA7-42CE-A9D7-D153E0037A75}"/>
                </a:ext>
              </a:extLst>
            </p:cNvPr>
            <p:cNvGrpSpPr/>
            <p:nvPr/>
          </p:nvGrpSpPr>
          <p:grpSpPr>
            <a:xfrm>
              <a:off x="8335846" y="3595364"/>
              <a:ext cx="1509402" cy="109766"/>
              <a:chOff x="8335846" y="3502450"/>
              <a:chExt cx="1509402" cy="202679"/>
            </a:xfrm>
          </p:grpSpPr>
          <p:cxnSp>
            <p:nvCxnSpPr>
              <p:cNvPr id="57" name="Straight Connector 56">
                <a:extLst>
                  <a:ext uri="{FF2B5EF4-FFF2-40B4-BE49-F238E27FC236}">
                    <a16:creationId xmlns:a16="http://schemas.microsoft.com/office/drawing/2014/main" id="{B49411CB-20CD-4961-BCEF-F473BF9DE50E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C03961EE-4D11-41B0-A80C-6F74F6E972D2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7EB82067-4994-4ABF-9DFE-E6EDD20ACAD8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13EC73D7-0229-49D8-9310-B919F1C32BD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502450"/>
                <a:ext cx="0" cy="20267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6EB320E5-A7E5-43E0-B8AA-F97D163948B3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0048D1FB-D453-418E-825B-CD0FE7434ECD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029C819F-C82D-4546-96FF-9F6354F14FA0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D438182D-82AE-4512-8139-D435A9D2FB23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6" name="Isosceles Triangle 65">
            <a:extLst>
              <a:ext uri="{FF2B5EF4-FFF2-40B4-BE49-F238E27FC236}">
                <a16:creationId xmlns:a16="http://schemas.microsoft.com/office/drawing/2014/main" id="{B0DD8EC6-0046-4274-B5A9-B81B57C48785}"/>
              </a:ext>
            </a:extLst>
          </p:cNvPr>
          <p:cNvSpPr/>
          <p:nvPr/>
        </p:nvSpPr>
        <p:spPr bwMode="auto">
          <a:xfrm>
            <a:off x="8354730" y="2973188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7" name="Isosceles Triangle 66">
            <a:extLst>
              <a:ext uri="{FF2B5EF4-FFF2-40B4-BE49-F238E27FC236}">
                <a16:creationId xmlns:a16="http://schemas.microsoft.com/office/drawing/2014/main" id="{B25060C6-9AA8-42B4-9FAE-2F09F4C71448}"/>
              </a:ext>
            </a:extLst>
          </p:cNvPr>
          <p:cNvSpPr/>
          <p:nvPr/>
        </p:nvSpPr>
        <p:spPr bwMode="auto">
          <a:xfrm>
            <a:off x="7712911" y="3312783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8" name="Isosceles Triangle 67">
            <a:extLst>
              <a:ext uri="{FF2B5EF4-FFF2-40B4-BE49-F238E27FC236}">
                <a16:creationId xmlns:a16="http://schemas.microsoft.com/office/drawing/2014/main" id="{3DD55A1A-0126-4F4B-8DAB-7170E3312892}"/>
              </a:ext>
            </a:extLst>
          </p:cNvPr>
          <p:cNvSpPr/>
          <p:nvPr/>
        </p:nvSpPr>
        <p:spPr bwMode="auto">
          <a:xfrm>
            <a:off x="7863791" y="3652378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9" name="Isosceles Triangle 68">
            <a:extLst>
              <a:ext uri="{FF2B5EF4-FFF2-40B4-BE49-F238E27FC236}">
                <a16:creationId xmlns:a16="http://schemas.microsoft.com/office/drawing/2014/main" id="{D4F56831-466C-490B-994D-C4E766A67456}"/>
              </a:ext>
            </a:extLst>
          </p:cNvPr>
          <p:cNvSpPr/>
          <p:nvPr/>
        </p:nvSpPr>
        <p:spPr bwMode="auto">
          <a:xfrm>
            <a:off x="7542627" y="3991973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073F30B-1B75-468A-9E11-233BEF8B686E}"/>
              </a:ext>
            </a:extLst>
          </p:cNvPr>
          <p:cNvSpPr/>
          <p:nvPr/>
        </p:nvSpPr>
        <p:spPr bwMode="auto">
          <a:xfrm>
            <a:off x="9571688" y="3743449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50%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819BF1A-393F-4DC0-AAFF-F23D33A65562}"/>
              </a:ext>
            </a:extLst>
          </p:cNvPr>
          <p:cNvSpPr txBox="1"/>
          <p:nvPr/>
        </p:nvSpPr>
        <p:spPr>
          <a:xfrm>
            <a:off x="9605599" y="4225265"/>
            <a:ext cx="585417" cy="244682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srgbClr val="0078D4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Model</a:t>
            </a:r>
          </a:p>
        </p:txBody>
      </p:sp>
      <p:sp>
        <p:nvSpPr>
          <p:cNvPr id="75" name="Diamond 3">
            <a:extLst>
              <a:ext uri="{FF2B5EF4-FFF2-40B4-BE49-F238E27FC236}">
                <a16:creationId xmlns:a16="http://schemas.microsoft.com/office/drawing/2014/main" id="{59BED6B8-E637-4542-88C4-C688B7867D90}"/>
              </a:ext>
            </a:extLst>
          </p:cNvPr>
          <p:cNvSpPr/>
          <p:nvPr/>
        </p:nvSpPr>
        <p:spPr bwMode="auto">
          <a:xfrm>
            <a:off x="8982518" y="2767649"/>
            <a:ext cx="323919" cy="2410590"/>
          </a:xfrm>
          <a:custGeom>
            <a:avLst/>
            <a:gdLst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0 w 594505"/>
              <a:gd name="connsiteY4" fmla="*/ 50945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91440 w 594505"/>
              <a:gd name="connsiteY4" fmla="*/ 60089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0" fmla="*/ 0 w 297252"/>
              <a:gd name="connsiteY0" fmla="*/ 0 h 1018903"/>
              <a:gd name="connsiteX1" fmla="*/ 297252 w 297252"/>
              <a:gd name="connsiteY1" fmla="*/ 509452 h 1018903"/>
              <a:gd name="connsiteX2" fmla="*/ 0 w 297252"/>
              <a:gd name="connsiteY2" fmla="*/ 1018903 h 101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7252" h="1018903">
                <a:moveTo>
                  <a:pt x="0" y="0"/>
                </a:moveTo>
                <a:lnTo>
                  <a:pt x="297252" y="509452"/>
                </a:lnTo>
                <a:lnTo>
                  <a:pt x="0" y="1018903"/>
                </a:lnTo>
              </a:path>
            </a:pathLst>
          </a:custGeom>
          <a:ln w="1270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7B495D5-2B30-4AA1-AA98-F45B619A2F83}"/>
              </a:ext>
            </a:extLst>
          </p:cNvPr>
          <p:cNvGrpSpPr/>
          <p:nvPr/>
        </p:nvGrpSpPr>
        <p:grpSpPr>
          <a:xfrm>
            <a:off x="588264" y="5680406"/>
            <a:ext cx="8661068" cy="663526"/>
            <a:chOff x="837632" y="5844616"/>
            <a:chExt cx="9792001" cy="663526"/>
          </a:xfrm>
        </p:grpSpPr>
        <p:cxnSp>
          <p:nvCxnSpPr>
            <p:cNvPr id="78" name="Connector: Elbow 77">
              <a:extLst>
                <a:ext uri="{FF2B5EF4-FFF2-40B4-BE49-F238E27FC236}">
                  <a16:creationId xmlns:a16="http://schemas.microsoft.com/office/drawing/2014/main" id="{CD9E5583-191B-46A7-89A0-4970E92444FC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727283" y="954965"/>
              <a:ext cx="12700" cy="9792001"/>
            </a:xfrm>
            <a:prstGeom prst="bentConnector3">
              <a:avLst>
                <a:gd name="adj1" fmla="val 2170835"/>
              </a:avLst>
            </a:prstGeom>
            <a:ln w="12700">
              <a:solidFill>
                <a:schemeClr val="tx2"/>
              </a:solidFill>
              <a:prstDash val="dash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619FF23F-887C-46B1-9898-6C2E0700A7A2}"/>
                </a:ext>
              </a:extLst>
            </p:cNvPr>
            <p:cNvSpPr/>
            <p:nvPr/>
          </p:nvSpPr>
          <p:spPr bwMode="auto">
            <a:xfrm>
              <a:off x="5160653" y="6221910"/>
              <a:ext cx="1145960" cy="2862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078D4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Iterate</a:t>
              </a: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6C1DA2B4-1C0E-4041-B2C8-AE1DBE888000}"/>
              </a:ext>
            </a:extLst>
          </p:cNvPr>
          <p:cNvSpPr/>
          <p:nvPr/>
        </p:nvSpPr>
        <p:spPr bwMode="auto">
          <a:xfrm>
            <a:off x="9571688" y="3751867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30%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766313DE-E1C9-40AE-938F-A49589B1BBD4}"/>
              </a:ext>
            </a:extLst>
          </p:cNvPr>
          <p:cNvSpPr/>
          <p:nvPr/>
        </p:nvSpPr>
        <p:spPr bwMode="auto">
          <a:xfrm>
            <a:off x="3084711" y="2805466"/>
            <a:ext cx="2084214" cy="338328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 Semibold" panose="020B0702040204020203" pitchFamily="34" charset="0"/>
              </a:rPr>
              <a:t>Gradient Boosted</a:t>
            </a:r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A5076285-431D-44B4-824C-4F8DF6C6B7A4}"/>
              </a:ext>
            </a:extLst>
          </p:cNvPr>
          <p:cNvGrpSpPr/>
          <p:nvPr/>
        </p:nvGrpSpPr>
        <p:grpSpPr>
          <a:xfrm>
            <a:off x="736222" y="2831239"/>
            <a:ext cx="1859572" cy="1345646"/>
            <a:chOff x="887982" y="2981479"/>
            <a:chExt cx="1859572" cy="1345646"/>
          </a:xfrm>
          <a:solidFill>
            <a:schemeClr val="tx2"/>
          </a:solidFill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2DB19555-5C4A-423A-81BC-6D0081323C7C}"/>
                </a:ext>
              </a:extLst>
            </p:cNvPr>
            <p:cNvSpPr/>
            <p:nvPr/>
          </p:nvSpPr>
          <p:spPr bwMode="auto">
            <a:xfrm>
              <a:off x="887982" y="2981479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Mileage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71FE8245-9253-4C95-833E-F8CE7A73D919}"/>
                </a:ext>
              </a:extLst>
            </p:cNvPr>
            <p:cNvSpPr/>
            <p:nvPr/>
          </p:nvSpPr>
          <p:spPr bwMode="auto">
            <a:xfrm>
              <a:off x="887982" y="3681363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Car brand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A5C9A6E2-03E2-4179-B9E9-43BE2661A750}"/>
                </a:ext>
              </a:extLst>
            </p:cNvPr>
            <p:cNvSpPr/>
            <p:nvPr/>
          </p:nvSpPr>
          <p:spPr bwMode="auto">
            <a:xfrm>
              <a:off x="887982" y="4031659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Year of make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112BEC75-D81D-4186-8772-659189043A0B}"/>
              </a:ext>
            </a:extLst>
          </p:cNvPr>
          <p:cNvGrpSpPr/>
          <p:nvPr/>
        </p:nvGrpSpPr>
        <p:grpSpPr>
          <a:xfrm>
            <a:off x="736222" y="3181181"/>
            <a:ext cx="1859572" cy="995704"/>
            <a:chOff x="887982" y="3331421"/>
            <a:chExt cx="1859572" cy="995704"/>
          </a:xfrm>
          <a:solidFill>
            <a:schemeClr val="tx2"/>
          </a:solidFill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893B809B-6138-4491-82C4-842FA4297CF5}"/>
                </a:ext>
              </a:extLst>
            </p:cNvPr>
            <p:cNvSpPr/>
            <p:nvPr/>
          </p:nvSpPr>
          <p:spPr bwMode="auto">
            <a:xfrm>
              <a:off x="887982" y="3681363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Car brand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F10017AA-64D2-4E65-84D5-C84A8DD03586}"/>
                </a:ext>
              </a:extLst>
            </p:cNvPr>
            <p:cNvSpPr/>
            <p:nvPr/>
          </p:nvSpPr>
          <p:spPr bwMode="auto">
            <a:xfrm>
              <a:off x="887982" y="4031659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Year of make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F5445C5-73C5-489C-9D10-B4969B450FE9}"/>
                </a:ext>
              </a:extLst>
            </p:cNvPr>
            <p:cNvSpPr/>
            <p:nvPr/>
          </p:nvSpPr>
          <p:spPr bwMode="auto">
            <a:xfrm>
              <a:off x="887982" y="3331421"/>
              <a:ext cx="1859572" cy="295466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Semibold"/>
                  <a:ea typeface="Segoe UI" pitchFamily="34" charset="0"/>
                  <a:cs typeface="Segoe UI Semibold" panose="020B0702040204020203" pitchFamily="34" charset="0"/>
                </a:rPr>
                <a:t>Condition</a:t>
              </a:r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ACF85DC9-5BD9-4A30-A0F4-9AD7F813FBBF}"/>
              </a:ext>
            </a:extLst>
          </p:cNvPr>
          <p:cNvGrpSpPr/>
          <p:nvPr/>
        </p:nvGrpSpPr>
        <p:grpSpPr>
          <a:xfrm>
            <a:off x="7295059" y="4281370"/>
            <a:ext cx="1450614" cy="147002"/>
            <a:chOff x="8120217" y="3558128"/>
            <a:chExt cx="1940664" cy="147002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FD831044-E06F-46BE-B791-C4588AA8B0FD}"/>
                </a:ext>
              </a:extLst>
            </p:cNvPr>
            <p:cNvCxnSpPr/>
            <p:nvPr/>
          </p:nvCxnSpPr>
          <p:spPr>
            <a:xfrm flipV="1">
              <a:off x="8120217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673CF05-855A-42F6-B8B4-6815B4183A86}"/>
                </a:ext>
              </a:extLst>
            </p:cNvPr>
            <p:cNvCxnSpPr/>
            <p:nvPr/>
          </p:nvCxnSpPr>
          <p:spPr>
            <a:xfrm flipV="1">
              <a:off x="10060881" y="3558128"/>
              <a:ext cx="0" cy="146999"/>
            </a:xfrm>
            <a:prstGeom prst="line">
              <a:avLst/>
            </a:prstGeom>
            <a:ln>
              <a:solidFill>
                <a:schemeClr val="bg2">
                  <a:lumMod val="90000"/>
                </a:schemeClr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70EB13C6-CB43-4DFB-ACBA-BA73ADB8BA5A}"/>
                </a:ext>
              </a:extLst>
            </p:cNvPr>
            <p:cNvGrpSpPr/>
            <p:nvPr/>
          </p:nvGrpSpPr>
          <p:grpSpPr>
            <a:xfrm>
              <a:off x="8335846" y="3595364"/>
              <a:ext cx="1509402" cy="109766"/>
              <a:chOff x="8335846" y="3502450"/>
              <a:chExt cx="1509402" cy="202679"/>
            </a:xfrm>
          </p:grpSpPr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36177D08-0A16-4664-BCEF-F8466BAA5189}"/>
                  </a:ext>
                </a:extLst>
              </p:cNvPr>
              <p:cNvCxnSpPr/>
              <p:nvPr/>
            </p:nvCxnSpPr>
            <p:spPr>
              <a:xfrm flipV="1">
                <a:off x="8335846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B8327A26-4063-4476-A929-43C18A757171}"/>
                  </a:ext>
                </a:extLst>
              </p:cNvPr>
              <p:cNvCxnSpPr/>
              <p:nvPr/>
            </p:nvCxnSpPr>
            <p:spPr>
              <a:xfrm flipV="1">
                <a:off x="8551475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1135E53D-F0C8-4E22-A844-588BEFBD2306}"/>
                  </a:ext>
                </a:extLst>
              </p:cNvPr>
              <p:cNvCxnSpPr/>
              <p:nvPr/>
            </p:nvCxnSpPr>
            <p:spPr>
              <a:xfrm flipV="1">
                <a:off x="8767104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Connector 94">
                <a:extLst>
                  <a:ext uri="{FF2B5EF4-FFF2-40B4-BE49-F238E27FC236}">
                    <a16:creationId xmlns:a16="http://schemas.microsoft.com/office/drawing/2014/main" id="{687D8D64-1156-4C04-AC90-9AFA7DFFD56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982733" y="3502450"/>
                <a:ext cx="0" cy="20267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A1925A22-FA2D-4017-A757-00855BF459B8}"/>
                  </a:ext>
                </a:extLst>
              </p:cNvPr>
              <p:cNvCxnSpPr/>
              <p:nvPr/>
            </p:nvCxnSpPr>
            <p:spPr>
              <a:xfrm flipV="1">
                <a:off x="919836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>
                <a:extLst>
                  <a:ext uri="{FF2B5EF4-FFF2-40B4-BE49-F238E27FC236}">
                    <a16:creationId xmlns:a16="http://schemas.microsoft.com/office/drawing/2014/main" id="{FF5EC524-7BB5-43E7-8A12-AB79994538B1}"/>
                  </a:ext>
                </a:extLst>
              </p:cNvPr>
              <p:cNvCxnSpPr/>
              <p:nvPr/>
            </p:nvCxnSpPr>
            <p:spPr>
              <a:xfrm flipV="1">
                <a:off x="9413990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>
                <a:extLst>
                  <a:ext uri="{FF2B5EF4-FFF2-40B4-BE49-F238E27FC236}">
                    <a16:creationId xmlns:a16="http://schemas.microsoft.com/office/drawing/2014/main" id="{E4FFD033-D313-436C-B4DD-4B40BA2517DF}"/>
                  </a:ext>
                </a:extLst>
              </p:cNvPr>
              <p:cNvCxnSpPr/>
              <p:nvPr/>
            </p:nvCxnSpPr>
            <p:spPr>
              <a:xfrm flipV="1">
                <a:off x="9629619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B6C3F520-E24D-45F8-8BA0-3C8FC04BB182}"/>
                  </a:ext>
                </a:extLst>
              </p:cNvPr>
              <p:cNvCxnSpPr/>
              <p:nvPr/>
            </p:nvCxnSpPr>
            <p:spPr>
              <a:xfrm flipV="1">
                <a:off x="9845248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4" name="Isosceles Triangle 103">
            <a:extLst>
              <a:ext uri="{FF2B5EF4-FFF2-40B4-BE49-F238E27FC236}">
                <a16:creationId xmlns:a16="http://schemas.microsoft.com/office/drawing/2014/main" id="{6445037D-370B-4B1F-84C2-A80D4B35AC29}"/>
              </a:ext>
            </a:extLst>
          </p:cNvPr>
          <p:cNvSpPr/>
          <p:nvPr/>
        </p:nvSpPr>
        <p:spPr bwMode="auto">
          <a:xfrm>
            <a:off x="8193551" y="4336929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491A7EB-1B8E-4EF2-A848-A5B126B15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85587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44444E-6 L 0.14284 -0.20348 " pathEditMode="relative" rAng="0" ptsTypes="AA">
                                      <p:cBhvr>
                                        <p:cTn id="9" dur="7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35" y="-10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250"/>
                            </p:stCondLst>
                            <p:childTnLst>
                              <p:par>
                                <p:cTn id="28" presetID="63" presetClass="path" presetSubtype="0" accel="24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3.7037E-6 L -0.05287 3.7037E-6 " pathEditMode="relative" rAng="0" ptsTypes="AA">
                                      <p:cBhvr>
                                        <p:cTn id="2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3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63" presetClass="path" presetSubtype="0" accel="24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3.33333E-6 L 0.07904 -3.33333E-6 " pathEditMode="relative" rAng="0" ptsTypes="AA">
                                      <p:cBhvr>
                                        <p:cTn id="31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45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7 L 0.0138 -3.7037E-7 " pathEditMode="relative" rAng="0" ptsTypes="AA">
                                      <p:cBhvr>
                                        <p:cTn id="33" dur="7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0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63" presetClass="path" presetSubtype="0" accel="24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59259E-6 L 0.06667 2.59259E-6 " pathEditMode="relative" rAng="0" ptsTypes="AA">
                                      <p:cBhvr>
                                        <p:cTn id="35" dur="7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33" y="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63" presetClass="path" presetSubtype="0" accel="24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3.7037E-7 L 0.02709 -3.7037E-7 " pathEditMode="relative" rAng="0" ptsTypes="AA">
                                      <p:cBhvr>
                                        <p:cTn id="37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4" grpId="0"/>
      <p:bldP spid="12" grpId="0" animBg="1"/>
      <p:bldP spid="66" grpId="0" animBg="1"/>
      <p:bldP spid="67" grpId="0" animBg="1"/>
      <p:bldP spid="68" grpId="0" animBg="1"/>
      <p:bldP spid="69" grpId="0" animBg="1"/>
      <p:bldP spid="73" grpId="0" animBg="1"/>
      <p:bldP spid="74" grpId="0"/>
      <p:bldP spid="80" grpId="0" animBg="1"/>
      <p:bldP spid="83" grpId="0" animBg="1"/>
      <p:bldP spid="10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D8AE1ED-2270-4A61-B841-2FB66EFCD65D}"/>
              </a:ext>
            </a:extLst>
          </p:cNvPr>
          <p:cNvGrpSpPr/>
          <p:nvPr/>
        </p:nvGrpSpPr>
        <p:grpSpPr>
          <a:xfrm>
            <a:off x="5884446" y="3044537"/>
            <a:ext cx="1450614" cy="1505382"/>
            <a:chOff x="5884446" y="3044537"/>
            <a:chExt cx="1450614" cy="1505382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A995BB77-5A05-41A6-9266-9ADBB2F88266}"/>
                </a:ext>
              </a:extLst>
            </p:cNvPr>
            <p:cNvGrpSpPr/>
            <p:nvPr/>
          </p:nvGrpSpPr>
          <p:grpSpPr>
            <a:xfrm>
              <a:off x="5884446" y="3044537"/>
              <a:ext cx="1450614" cy="147003"/>
              <a:chOff x="8120217" y="3558128"/>
              <a:chExt cx="1940664" cy="147003"/>
            </a:xfrm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A2C03983-943E-4E59-8383-78832CD2E20F}"/>
                  </a:ext>
                </a:extLst>
              </p:cNvPr>
              <p:cNvCxnSpPr/>
              <p:nvPr/>
            </p:nvCxnSpPr>
            <p:spPr>
              <a:xfrm flipV="1">
                <a:off x="8120217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CFA1416-A1B0-46EB-AA53-BA421B3A6A62}"/>
                  </a:ext>
                </a:extLst>
              </p:cNvPr>
              <p:cNvCxnSpPr/>
              <p:nvPr/>
            </p:nvCxnSpPr>
            <p:spPr>
              <a:xfrm flipV="1">
                <a:off x="1006088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63FEEBB4-CF81-4A62-A145-6BB88C917CEF}"/>
                  </a:ext>
                </a:extLst>
              </p:cNvPr>
              <p:cNvGrpSpPr/>
              <p:nvPr/>
            </p:nvGrpSpPr>
            <p:grpSpPr>
              <a:xfrm>
                <a:off x="8335846" y="3593256"/>
                <a:ext cx="1509402" cy="111875"/>
                <a:chOff x="8335846" y="3498555"/>
                <a:chExt cx="1509402" cy="206573"/>
              </a:xfrm>
            </p:grpSpPr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ABE1743D-D1F2-43E7-B341-1A20A333C275}"/>
                    </a:ext>
                  </a:extLst>
                </p:cNvPr>
                <p:cNvCxnSpPr/>
                <p:nvPr/>
              </p:nvCxnSpPr>
              <p:spPr>
                <a:xfrm flipV="1">
                  <a:off x="8335846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2C39D94C-F515-4933-9AF5-4B2CFA4290EE}"/>
                    </a:ext>
                  </a:extLst>
                </p:cNvPr>
                <p:cNvCxnSpPr/>
                <p:nvPr/>
              </p:nvCxnSpPr>
              <p:spPr>
                <a:xfrm flipV="1">
                  <a:off x="8551475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DEC3DB11-A16E-4FA3-81C1-F37D64614F79}"/>
                    </a:ext>
                  </a:extLst>
                </p:cNvPr>
                <p:cNvCxnSpPr/>
                <p:nvPr/>
              </p:nvCxnSpPr>
              <p:spPr>
                <a:xfrm flipV="1">
                  <a:off x="8767104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2901AC9C-3A65-48E6-8B46-C286C1AB0A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82733" y="3498555"/>
                  <a:ext cx="0" cy="206573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2F4013FE-06AA-432A-B791-C38C54872705}"/>
                    </a:ext>
                  </a:extLst>
                </p:cNvPr>
                <p:cNvCxnSpPr/>
                <p:nvPr/>
              </p:nvCxnSpPr>
              <p:spPr>
                <a:xfrm flipV="1">
                  <a:off x="9198361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040B3E34-315A-43D8-AA4B-023448EFED54}"/>
                    </a:ext>
                  </a:extLst>
                </p:cNvPr>
                <p:cNvCxnSpPr/>
                <p:nvPr/>
              </p:nvCxnSpPr>
              <p:spPr>
                <a:xfrm flipV="1">
                  <a:off x="9413990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4BC5764D-496A-4C25-8E2B-2168EE748EB2}"/>
                    </a:ext>
                  </a:extLst>
                </p:cNvPr>
                <p:cNvCxnSpPr/>
                <p:nvPr/>
              </p:nvCxnSpPr>
              <p:spPr>
                <a:xfrm flipV="1">
                  <a:off x="9629619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73933A55-06DD-421E-8217-539D482A68B2}"/>
                    </a:ext>
                  </a:extLst>
                </p:cNvPr>
                <p:cNvCxnSpPr/>
                <p:nvPr/>
              </p:nvCxnSpPr>
              <p:spPr>
                <a:xfrm flipV="1">
                  <a:off x="9845248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FBC36DC7-6421-41AA-90FB-4B930E7F7699}"/>
                </a:ext>
              </a:extLst>
            </p:cNvPr>
            <p:cNvGrpSpPr/>
            <p:nvPr/>
          </p:nvGrpSpPr>
          <p:grpSpPr>
            <a:xfrm>
              <a:off x="5884446" y="3384135"/>
              <a:ext cx="1450614" cy="146999"/>
              <a:chOff x="8120217" y="3558128"/>
              <a:chExt cx="1940664" cy="146999"/>
            </a:xfrm>
          </p:grpSpPr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FF018632-D3DD-4FB4-B439-BA2DE4ECF3EB}"/>
                  </a:ext>
                </a:extLst>
              </p:cNvPr>
              <p:cNvCxnSpPr/>
              <p:nvPr/>
            </p:nvCxnSpPr>
            <p:spPr>
              <a:xfrm flipV="1">
                <a:off x="8120217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>
                <a:extLst>
                  <a:ext uri="{FF2B5EF4-FFF2-40B4-BE49-F238E27FC236}">
                    <a16:creationId xmlns:a16="http://schemas.microsoft.com/office/drawing/2014/main" id="{7DA117C8-247D-4054-83E9-865713E71A63}"/>
                  </a:ext>
                </a:extLst>
              </p:cNvPr>
              <p:cNvCxnSpPr/>
              <p:nvPr/>
            </p:nvCxnSpPr>
            <p:spPr>
              <a:xfrm flipV="1">
                <a:off x="1006088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2349FF8E-577E-498D-AB2F-B28E2E1BD54A}"/>
                  </a:ext>
                </a:extLst>
              </p:cNvPr>
              <p:cNvGrpSpPr/>
              <p:nvPr/>
            </p:nvGrpSpPr>
            <p:grpSpPr>
              <a:xfrm>
                <a:off x="8335846" y="3592140"/>
                <a:ext cx="1509402" cy="112986"/>
                <a:chOff x="8335846" y="3496504"/>
                <a:chExt cx="1509402" cy="208625"/>
              </a:xfrm>
            </p:grpSpPr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2EC5FF38-6339-4622-9F80-B1FD5D7DAF8A}"/>
                    </a:ext>
                  </a:extLst>
                </p:cNvPr>
                <p:cNvCxnSpPr/>
                <p:nvPr/>
              </p:nvCxnSpPr>
              <p:spPr>
                <a:xfrm flipV="1">
                  <a:off x="8335846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7F03DFD5-DB55-4A40-9412-5171EF8D1835}"/>
                    </a:ext>
                  </a:extLst>
                </p:cNvPr>
                <p:cNvCxnSpPr/>
                <p:nvPr/>
              </p:nvCxnSpPr>
              <p:spPr>
                <a:xfrm flipV="1">
                  <a:off x="8551475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34710521-9101-48D4-90EE-618C4FDE2EF6}"/>
                    </a:ext>
                  </a:extLst>
                </p:cNvPr>
                <p:cNvCxnSpPr/>
                <p:nvPr/>
              </p:nvCxnSpPr>
              <p:spPr>
                <a:xfrm flipV="1">
                  <a:off x="8767104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3CBB89D8-D9DB-4D62-8272-8D713528E36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82733" y="3496504"/>
                  <a:ext cx="0" cy="208625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FB6CD139-D39D-4878-9E28-BE0C2BD8C6E2}"/>
                    </a:ext>
                  </a:extLst>
                </p:cNvPr>
                <p:cNvCxnSpPr/>
                <p:nvPr/>
              </p:nvCxnSpPr>
              <p:spPr>
                <a:xfrm flipV="1">
                  <a:off x="9198361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F4A0DD67-A763-48FD-A81D-8F04147AB311}"/>
                    </a:ext>
                  </a:extLst>
                </p:cNvPr>
                <p:cNvCxnSpPr/>
                <p:nvPr/>
              </p:nvCxnSpPr>
              <p:spPr>
                <a:xfrm flipV="1">
                  <a:off x="9413990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32CEBA28-FAC1-4C37-B381-EAB4830EBCE2}"/>
                    </a:ext>
                  </a:extLst>
                </p:cNvPr>
                <p:cNvCxnSpPr/>
                <p:nvPr/>
              </p:nvCxnSpPr>
              <p:spPr>
                <a:xfrm flipV="1">
                  <a:off x="9629619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21FEE2D7-34CB-46DC-B3D8-70A182BA7CB6}"/>
                    </a:ext>
                  </a:extLst>
                </p:cNvPr>
                <p:cNvCxnSpPr/>
                <p:nvPr/>
              </p:nvCxnSpPr>
              <p:spPr>
                <a:xfrm flipV="1">
                  <a:off x="9845248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269E9AA7-0CA8-482A-999E-DCB9FD2B890B}"/>
                </a:ext>
              </a:extLst>
            </p:cNvPr>
            <p:cNvGrpSpPr/>
            <p:nvPr/>
          </p:nvGrpSpPr>
          <p:grpSpPr>
            <a:xfrm>
              <a:off x="5884446" y="3723729"/>
              <a:ext cx="1450614" cy="147000"/>
              <a:chOff x="8120217" y="3558128"/>
              <a:chExt cx="1940664" cy="147000"/>
            </a:xfrm>
          </p:grpSpPr>
          <p:cxnSp>
            <p:nvCxnSpPr>
              <p:cNvPr id="63" name="Straight Connector 62">
                <a:extLst>
                  <a:ext uri="{FF2B5EF4-FFF2-40B4-BE49-F238E27FC236}">
                    <a16:creationId xmlns:a16="http://schemas.microsoft.com/office/drawing/2014/main" id="{91AFD085-E71F-4890-99A1-521333659CBA}"/>
                  </a:ext>
                </a:extLst>
              </p:cNvPr>
              <p:cNvCxnSpPr/>
              <p:nvPr/>
            </p:nvCxnSpPr>
            <p:spPr>
              <a:xfrm flipV="1">
                <a:off x="8120217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8EB1AE87-2B7B-44E9-BF9F-8CCF029CD1DD}"/>
                  </a:ext>
                </a:extLst>
              </p:cNvPr>
              <p:cNvCxnSpPr/>
              <p:nvPr/>
            </p:nvCxnSpPr>
            <p:spPr>
              <a:xfrm flipV="1">
                <a:off x="1006088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4C0965D2-43FB-4D0F-81E7-FA62C2F0C0D3}"/>
                  </a:ext>
                </a:extLst>
              </p:cNvPr>
              <p:cNvGrpSpPr/>
              <p:nvPr/>
            </p:nvGrpSpPr>
            <p:grpSpPr>
              <a:xfrm>
                <a:off x="8335846" y="3593752"/>
                <a:ext cx="1509402" cy="111376"/>
                <a:chOff x="8335846" y="3499477"/>
                <a:chExt cx="1509402" cy="205652"/>
              </a:xfrm>
            </p:grpSpPr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EC94363D-8C74-40A0-BFCB-17F1AD4F0698}"/>
                    </a:ext>
                  </a:extLst>
                </p:cNvPr>
                <p:cNvCxnSpPr/>
                <p:nvPr/>
              </p:nvCxnSpPr>
              <p:spPr>
                <a:xfrm flipV="1">
                  <a:off x="8335846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3A890D25-18AF-44F6-9B6F-D4F4487FF2C3}"/>
                    </a:ext>
                  </a:extLst>
                </p:cNvPr>
                <p:cNvCxnSpPr/>
                <p:nvPr/>
              </p:nvCxnSpPr>
              <p:spPr>
                <a:xfrm flipV="1">
                  <a:off x="8551475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3138C371-61A1-42C9-B4A2-79F976A960C6}"/>
                    </a:ext>
                  </a:extLst>
                </p:cNvPr>
                <p:cNvCxnSpPr/>
                <p:nvPr/>
              </p:nvCxnSpPr>
              <p:spPr>
                <a:xfrm flipV="1">
                  <a:off x="8767104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74EF16B2-A7B8-470E-9C44-CDF47811A5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82733" y="3499477"/>
                  <a:ext cx="0" cy="205652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FA23ABB0-200B-48EE-A948-E4F8F37FB747}"/>
                    </a:ext>
                  </a:extLst>
                </p:cNvPr>
                <p:cNvCxnSpPr/>
                <p:nvPr/>
              </p:nvCxnSpPr>
              <p:spPr>
                <a:xfrm flipV="1">
                  <a:off x="9198361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B6385DD5-FF34-4167-BBD4-00747FF75FC6}"/>
                    </a:ext>
                  </a:extLst>
                </p:cNvPr>
                <p:cNvCxnSpPr/>
                <p:nvPr/>
              </p:nvCxnSpPr>
              <p:spPr>
                <a:xfrm flipV="1">
                  <a:off x="9413990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87FC391A-47BA-4E02-8135-A6E71A404ACC}"/>
                    </a:ext>
                  </a:extLst>
                </p:cNvPr>
                <p:cNvCxnSpPr/>
                <p:nvPr/>
              </p:nvCxnSpPr>
              <p:spPr>
                <a:xfrm flipV="1">
                  <a:off x="9629619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6BD4B48A-796E-4BBD-B449-EA0E46FBC60F}"/>
                    </a:ext>
                  </a:extLst>
                </p:cNvPr>
                <p:cNvCxnSpPr/>
                <p:nvPr/>
              </p:nvCxnSpPr>
              <p:spPr>
                <a:xfrm flipV="1">
                  <a:off x="9845248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F8B8793F-DC9E-4FC7-AD81-64D579C99EDC}"/>
                </a:ext>
              </a:extLst>
            </p:cNvPr>
            <p:cNvGrpSpPr/>
            <p:nvPr/>
          </p:nvGrpSpPr>
          <p:grpSpPr>
            <a:xfrm>
              <a:off x="5884446" y="4063323"/>
              <a:ext cx="1450614" cy="147002"/>
              <a:chOff x="8120217" y="3558128"/>
              <a:chExt cx="1940664" cy="147002"/>
            </a:xfrm>
          </p:grpSpPr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491D9C4E-1A37-4B3D-B6C5-63A81C2A777A}"/>
                  </a:ext>
                </a:extLst>
              </p:cNvPr>
              <p:cNvCxnSpPr/>
              <p:nvPr/>
            </p:nvCxnSpPr>
            <p:spPr>
              <a:xfrm flipV="1">
                <a:off x="8120217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289FCC8D-A8D9-4D95-AA3D-2EFCC67F6C29}"/>
                  </a:ext>
                </a:extLst>
              </p:cNvPr>
              <p:cNvCxnSpPr/>
              <p:nvPr/>
            </p:nvCxnSpPr>
            <p:spPr>
              <a:xfrm flipV="1">
                <a:off x="1006088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A9BFA321-5756-42FA-874C-3A83531A87B3}"/>
                  </a:ext>
                </a:extLst>
              </p:cNvPr>
              <p:cNvGrpSpPr/>
              <p:nvPr/>
            </p:nvGrpSpPr>
            <p:grpSpPr>
              <a:xfrm>
                <a:off x="8335846" y="3595364"/>
                <a:ext cx="1509402" cy="109766"/>
                <a:chOff x="8335846" y="3502450"/>
                <a:chExt cx="1509402" cy="202679"/>
              </a:xfrm>
            </p:grpSpPr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65AD5B74-1B00-45C4-B604-AAA31870CB40}"/>
                    </a:ext>
                  </a:extLst>
                </p:cNvPr>
                <p:cNvCxnSpPr/>
                <p:nvPr/>
              </p:nvCxnSpPr>
              <p:spPr>
                <a:xfrm flipV="1">
                  <a:off x="8335846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3C850950-BA30-47D6-9490-154EC1104819}"/>
                    </a:ext>
                  </a:extLst>
                </p:cNvPr>
                <p:cNvCxnSpPr/>
                <p:nvPr/>
              </p:nvCxnSpPr>
              <p:spPr>
                <a:xfrm flipV="1">
                  <a:off x="8551475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292F841C-1B25-438E-9FF8-005F5F97D414}"/>
                    </a:ext>
                  </a:extLst>
                </p:cNvPr>
                <p:cNvCxnSpPr/>
                <p:nvPr/>
              </p:nvCxnSpPr>
              <p:spPr>
                <a:xfrm flipV="1">
                  <a:off x="8767104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C7ACCF32-A9CE-483B-95B1-4F68EBFC98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82733" y="3502450"/>
                  <a:ext cx="0" cy="20267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D4FB3800-9155-4E5F-AF1E-F31284551263}"/>
                    </a:ext>
                  </a:extLst>
                </p:cNvPr>
                <p:cNvCxnSpPr/>
                <p:nvPr/>
              </p:nvCxnSpPr>
              <p:spPr>
                <a:xfrm flipV="1">
                  <a:off x="9198361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602CA657-BE4B-4048-9C8A-8BB682F42557}"/>
                    </a:ext>
                  </a:extLst>
                </p:cNvPr>
                <p:cNvCxnSpPr/>
                <p:nvPr/>
              </p:nvCxnSpPr>
              <p:spPr>
                <a:xfrm flipV="1">
                  <a:off x="9413990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99F36F5E-8B54-4B75-BCF9-C1D53DF4BE74}"/>
                    </a:ext>
                  </a:extLst>
                </p:cNvPr>
                <p:cNvCxnSpPr/>
                <p:nvPr/>
              </p:nvCxnSpPr>
              <p:spPr>
                <a:xfrm flipV="1">
                  <a:off x="9629619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7D904617-8559-4E41-BC9D-3E4881C0D034}"/>
                    </a:ext>
                  </a:extLst>
                </p:cNvPr>
                <p:cNvCxnSpPr/>
                <p:nvPr/>
              </p:nvCxnSpPr>
              <p:spPr>
                <a:xfrm flipV="1">
                  <a:off x="9845248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4264AE4F-C5AC-4148-B274-D99ABD4D60D6}"/>
                </a:ext>
              </a:extLst>
            </p:cNvPr>
            <p:cNvGrpSpPr/>
            <p:nvPr/>
          </p:nvGrpSpPr>
          <p:grpSpPr>
            <a:xfrm>
              <a:off x="5884446" y="4402917"/>
              <a:ext cx="1450614" cy="147002"/>
              <a:chOff x="8120217" y="3558128"/>
              <a:chExt cx="1940664" cy="147002"/>
            </a:xfrm>
          </p:grpSpPr>
          <p:cxnSp>
            <p:nvCxnSpPr>
              <p:cNvPr id="106" name="Straight Connector 105">
                <a:extLst>
                  <a:ext uri="{FF2B5EF4-FFF2-40B4-BE49-F238E27FC236}">
                    <a16:creationId xmlns:a16="http://schemas.microsoft.com/office/drawing/2014/main" id="{BEFF23A2-946C-4BAD-8E6B-7812762ACDD5}"/>
                  </a:ext>
                </a:extLst>
              </p:cNvPr>
              <p:cNvCxnSpPr/>
              <p:nvPr/>
            </p:nvCxnSpPr>
            <p:spPr>
              <a:xfrm flipV="1">
                <a:off x="8120217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>
                <a:extLst>
                  <a:ext uri="{FF2B5EF4-FFF2-40B4-BE49-F238E27FC236}">
                    <a16:creationId xmlns:a16="http://schemas.microsoft.com/office/drawing/2014/main" id="{F9B64E9A-3596-4F19-9B91-6E0E6F82DF0F}"/>
                  </a:ext>
                </a:extLst>
              </p:cNvPr>
              <p:cNvCxnSpPr/>
              <p:nvPr/>
            </p:nvCxnSpPr>
            <p:spPr>
              <a:xfrm flipV="1">
                <a:off x="10060881" y="3558128"/>
                <a:ext cx="0" cy="146999"/>
              </a:xfrm>
              <a:prstGeom prst="line">
                <a:avLst/>
              </a:prstGeom>
              <a:ln>
                <a:solidFill>
                  <a:schemeClr val="bg2">
                    <a:lumMod val="90000"/>
                  </a:schemeClr>
                </a:solidFill>
                <a:headEnd type="none" w="lg" len="med"/>
                <a:tailEnd type="non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AEF420FF-3ED7-4F4B-848D-720ED8C39485}"/>
                  </a:ext>
                </a:extLst>
              </p:cNvPr>
              <p:cNvGrpSpPr/>
              <p:nvPr/>
            </p:nvGrpSpPr>
            <p:grpSpPr>
              <a:xfrm>
                <a:off x="8335846" y="3595364"/>
                <a:ext cx="1509402" cy="109766"/>
                <a:chOff x="8335846" y="3502450"/>
                <a:chExt cx="1509402" cy="202679"/>
              </a:xfrm>
            </p:grpSpPr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D6AF544E-ADDF-4260-8FBC-56810DB4448D}"/>
                    </a:ext>
                  </a:extLst>
                </p:cNvPr>
                <p:cNvCxnSpPr/>
                <p:nvPr/>
              </p:nvCxnSpPr>
              <p:spPr>
                <a:xfrm flipV="1">
                  <a:off x="8335846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Straight Connector 112">
                  <a:extLst>
                    <a:ext uri="{FF2B5EF4-FFF2-40B4-BE49-F238E27FC236}">
                      <a16:creationId xmlns:a16="http://schemas.microsoft.com/office/drawing/2014/main" id="{C9177729-9337-4D34-946B-DFE4481F5E46}"/>
                    </a:ext>
                  </a:extLst>
                </p:cNvPr>
                <p:cNvCxnSpPr/>
                <p:nvPr/>
              </p:nvCxnSpPr>
              <p:spPr>
                <a:xfrm flipV="1">
                  <a:off x="8551475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8B5F39E7-EF92-481F-B897-34DA903E2595}"/>
                    </a:ext>
                  </a:extLst>
                </p:cNvPr>
                <p:cNvCxnSpPr/>
                <p:nvPr/>
              </p:nvCxnSpPr>
              <p:spPr>
                <a:xfrm flipV="1">
                  <a:off x="8767104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73BDB3AA-CDE0-4C62-B51C-DC1F3A0E5C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982733" y="3502450"/>
                  <a:ext cx="0" cy="20267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F67783E9-C504-4723-9867-5BFA3F01AFD6}"/>
                    </a:ext>
                  </a:extLst>
                </p:cNvPr>
                <p:cNvCxnSpPr/>
                <p:nvPr/>
              </p:nvCxnSpPr>
              <p:spPr>
                <a:xfrm flipV="1">
                  <a:off x="9198361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48A591B9-6BAE-442B-9699-3B4856913C06}"/>
                    </a:ext>
                  </a:extLst>
                </p:cNvPr>
                <p:cNvCxnSpPr/>
                <p:nvPr/>
              </p:nvCxnSpPr>
              <p:spPr>
                <a:xfrm flipV="1">
                  <a:off x="9413990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>
                  <a:extLst>
                    <a:ext uri="{FF2B5EF4-FFF2-40B4-BE49-F238E27FC236}">
                      <a16:creationId xmlns:a16="http://schemas.microsoft.com/office/drawing/2014/main" id="{A8AEBBB1-E1D2-423E-8C80-D660D7BF9FC7}"/>
                    </a:ext>
                  </a:extLst>
                </p:cNvPr>
                <p:cNvCxnSpPr/>
                <p:nvPr/>
              </p:nvCxnSpPr>
              <p:spPr>
                <a:xfrm flipV="1">
                  <a:off x="9629619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82DBB156-D4D6-4F2B-BB8D-63740E75D9C6}"/>
                    </a:ext>
                  </a:extLst>
                </p:cNvPr>
                <p:cNvCxnSpPr/>
                <p:nvPr/>
              </p:nvCxnSpPr>
              <p:spPr>
                <a:xfrm flipV="1">
                  <a:off x="9845248" y="3558128"/>
                  <a:ext cx="0" cy="146999"/>
                </a:xfrm>
                <a:prstGeom prst="line">
                  <a:avLst/>
                </a:prstGeom>
                <a:ln>
                  <a:solidFill>
                    <a:schemeClr val="bg2">
                      <a:lumMod val="90000"/>
                    </a:schemeClr>
                  </a:solidFill>
                  <a:headEnd type="none" w="lg" len="med"/>
                  <a:tailEnd type="non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136" name="Rectangle 135">
            <a:extLst>
              <a:ext uri="{FF2B5EF4-FFF2-40B4-BE49-F238E27FC236}">
                <a16:creationId xmlns:a16="http://schemas.microsoft.com/office/drawing/2014/main" id="{B876C16E-02E3-49C5-B773-9B262EC0EB00}"/>
              </a:ext>
            </a:extLst>
          </p:cNvPr>
          <p:cNvSpPr/>
          <p:nvPr/>
        </p:nvSpPr>
        <p:spPr bwMode="auto">
          <a:xfrm>
            <a:off x="3090134" y="2809506"/>
            <a:ext cx="2078783" cy="320148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AF6BECDC-1136-474D-AD57-07C750BD7A6D}"/>
              </a:ext>
            </a:extLst>
          </p:cNvPr>
          <p:cNvSpPr/>
          <p:nvPr/>
        </p:nvSpPr>
        <p:spPr bwMode="auto">
          <a:xfrm>
            <a:off x="3090134" y="3511941"/>
            <a:ext cx="2078783" cy="3293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781F9281-CBE0-4766-9CEB-2F25D7221217}"/>
              </a:ext>
            </a:extLst>
          </p:cNvPr>
          <p:cNvSpPr/>
          <p:nvPr/>
        </p:nvSpPr>
        <p:spPr bwMode="auto">
          <a:xfrm>
            <a:off x="3090134" y="3867747"/>
            <a:ext cx="2078783" cy="3293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446FD518-64A8-443E-85DA-D36BBF1E57EC}"/>
              </a:ext>
            </a:extLst>
          </p:cNvPr>
          <p:cNvSpPr/>
          <p:nvPr/>
        </p:nvSpPr>
        <p:spPr bwMode="auto">
          <a:xfrm>
            <a:off x="3090134" y="4223555"/>
            <a:ext cx="2078783" cy="3293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76003EBD-BBD0-43A8-ACD9-097C9F3C2F52}"/>
              </a:ext>
            </a:extLst>
          </p:cNvPr>
          <p:cNvSpPr/>
          <p:nvPr/>
        </p:nvSpPr>
        <p:spPr bwMode="auto">
          <a:xfrm>
            <a:off x="3090134" y="3156135"/>
            <a:ext cx="2078783" cy="32932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85050E8-530B-48B8-8D30-6B4189AAC40C}"/>
              </a:ext>
            </a:extLst>
          </p:cNvPr>
          <p:cNvSpPr/>
          <p:nvPr/>
        </p:nvSpPr>
        <p:spPr bwMode="auto">
          <a:xfrm>
            <a:off x="3084709" y="2268043"/>
            <a:ext cx="2211940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D87DB"/>
                </a:solidFill>
                <a:effectLst/>
                <a:uLnTx/>
                <a:uFillTx/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rPr>
              <a:t>Which algorithm?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DFBE1EA-D672-4BA2-8AC5-8F9258F9AE8E}"/>
              </a:ext>
            </a:extLst>
          </p:cNvPr>
          <p:cNvSpPr/>
          <p:nvPr/>
        </p:nvSpPr>
        <p:spPr bwMode="auto">
          <a:xfrm>
            <a:off x="5577476" y="2268043"/>
            <a:ext cx="2410588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D87DB"/>
                </a:solidFill>
                <a:effectLst/>
                <a:uLnTx/>
                <a:uFillTx/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Which parameters?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2EE7413-F083-4FA4-B233-0BE9A60054A1}"/>
              </a:ext>
            </a:extLst>
          </p:cNvPr>
          <p:cNvSpPr/>
          <p:nvPr/>
        </p:nvSpPr>
        <p:spPr bwMode="auto">
          <a:xfrm>
            <a:off x="735582" y="2268043"/>
            <a:ext cx="2068299" cy="3416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1D87DB"/>
                </a:solidFill>
                <a:effectLst/>
                <a:uLnTx/>
                <a:uFillTx/>
                <a:latin typeface="Segoe UI Semibold" panose="020B0702040204020203" pitchFamily="34" charset="0"/>
                <a:ea typeface="Segoe UI" pitchFamily="34" charset="0"/>
                <a:cs typeface="Segoe UI Semibold" panose="020B0702040204020203" pitchFamily="34" charset="0"/>
              </a:rPr>
              <a:t>Which features?</a:t>
            </a:r>
          </a:p>
        </p:txBody>
      </p:sp>
      <p:sp>
        <p:nvSpPr>
          <p:cNvPr id="75" name="Diamond 3">
            <a:extLst>
              <a:ext uri="{FF2B5EF4-FFF2-40B4-BE49-F238E27FC236}">
                <a16:creationId xmlns:a16="http://schemas.microsoft.com/office/drawing/2014/main" id="{59BED6B8-E637-4542-88C4-C688B7867D90}"/>
              </a:ext>
            </a:extLst>
          </p:cNvPr>
          <p:cNvSpPr/>
          <p:nvPr/>
        </p:nvSpPr>
        <p:spPr bwMode="auto">
          <a:xfrm>
            <a:off x="8982518" y="2767649"/>
            <a:ext cx="323919" cy="2410590"/>
          </a:xfrm>
          <a:custGeom>
            <a:avLst/>
            <a:gdLst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0 w 594505"/>
              <a:gd name="connsiteY4" fmla="*/ 50945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4" fmla="*/ 91440 w 594505"/>
              <a:gd name="connsiteY4" fmla="*/ 600892 h 1018903"/>
              <a:gd name="connsiteX0" fmla="*/ 0 w 594505"/>
              <a:gd name="connsiteY0" fmla="*/ 509452 h 1018903"/>
              <a:gd name="connsiteX1" fmla="*/ 297253 w 594505"/>
              <a:gd name="connsiteY1" fmla="*/ 0 h 1018903"/>
              <a:gd name="connsiteX2" fmla="*/ 594505 w 594505"/>
              <a:gd name="connsiteY2" fmla="*/ 509452 h 1018903"/>
              <a:gd name="connsiteX3" fmla="*/ 297253 w 594505"/>
              <a:gd name="connsiteY3" fmla="*/ 1018903 h 1018903"/>
              <a:gd name="connsiteX0" fmla="*/ 0 w 297252"/>
              <a:gd name="connsiteY0" fmla="*/ 0 h 1018903"/>
              <a:gd name="connsiteX1" fmla="*/ 297252 w 297252"/>
              <a:gd name="connsiteY1" fmla="*/ 509452 h 1018903"/>
              <a:gd name="connsiteX2" fmla="*/ 0 w 297252"/>
              <a:gd name="connsiteY2" fmla="*/ 1018903 h 10189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7252" h="1018903">
                <a:moveTo>
                  <a:pt x="0" y="0"/>
                </a:moveTo>
                <a:lnTo>
                  <a:pt x="297252" y="509452"/>
                </a:lnTo>
                <a:lnTo>
                  <a:pt x="0" y="1018903"/>
                </a:lnTo>
              </a:path>
            </a:pathLst>
          </a:custGeom>
          <a:ln w="12700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6C1DA2B4-1C0E-4041-B2C8-AE1DBE888000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50%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5843B82D-D9A4-4766-8C2A-684A866EB0F0}"/>
              </a:ext>
            </a:extLst>
          </p:cNvPr>
          <p:cNvSpPr/>
          <p:nvPr/>
        </p:nvSpPr>
        <p:spPr bwMode="auto">
          <a:xfrm>
            <a:off x="11310201" y="235381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30%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9E12CE79-1D28-42FF-A8D2-F17C5397AD4B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70%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2C0B2D7F-DABA-4CF5-986F-41239206EBA7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30%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C138F34D-E681-4EC2-A776-620ACB5B2ADA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45%</a:t>
            </a: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C2BBE4FC-909C-4345-B6B7-CD98E0800549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50%</a:t>
            </a: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E5DC31E9-1B38-490E-97B1-396F5BC8BD37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65%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38AE8513-E5E7-4164-8B0A-DCBE47A37897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95%</a:t>
            </a: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B6105E7D-98D4-444D-AAC0-1B90A43BA286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35%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35207BB3-4EC0-47BD-9F49-6F6AC0CE2C82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10%</a:t>
            </a: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A5FBACE0-802F-4F71-94F2-248DEFE1A4CA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75%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2EE1EEEC-9147-48AC-AA51-F7D7C757720A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20%</a:t>
            </a: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715BD311-5C47-4D16-84A4-CDE3875B2E28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70%</a:t>
            </a: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5FCC3BB9-011E-43E2-8A6D-CF0B434AEC47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30%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2E0AC568-B569-4102-91A1-BD4739EF7142}"/>
              </a:ext>
            </a:extLst>
          </p:cNvPr>
          <p:cNvSpPr/>
          <p:nvPr/>
        </p:nvSpPr>
        <p:spPr bwMode="auto">
          <a:xfrm>
            <a:off x="9571685" y="3749348"/>
            <a:ext cx="653238" cy="458990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15%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30C095D-36FC-4EBB-8DEE-D3469ACDD9BD}"/>
              </a:ext>
            </a:extLst>
          </p:cNvPr>
          <p:cNvGrpSpPr/>
          <p:nvPr/>
        </p:nvGrpSpPr>
        <p:grpSpPr>
          <a:xfrm>
            <a:off x="588264" y="5680406"/>
            <a:ext cx="8661068" cy="663526"/>
            <a:chOff x="837632" y="5844616"/>
            <a:chExt cx="9792001" cy="663526"/>
          </a:xfrm>
        </p:grpSpPr>
        <p:cxnSp>
          <p:nvCxnSpPr>
            <p:cNvPr id="27" name="Connector: Elbow 26">
              <a:extLst>
                <a:ext uri="{FF2B5EF4-FFF2-40B4-BE49-F238E27FC236}">
                  <a16:creationId xmlns:a16="http://schemas.microsoft.com/office/drawing/2014/main" id="{D6DBBF17-7678-4E03-A750-D716BF7D340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5727283" y="954965"/>
              <a:ext cx="12700" cy="9792001"/>
            </a:xfrm>
            <a:prstGeom prst="bentConnector3">
              <a:avLst>
                <a:gd name="adj1" fmla="val 2170835"/>
              </a:avLst>
            </a:prstGeom>
            <a:ln w="12700">
              <a:solidFill>
                <a:schemeClr val="tx2"/>
              </a:solidFill>
              <a:prstDash val="dash"/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29C9708C-5222-4249-BB52-52E83A8D83AC}"/>
                </a:ext>
              </a:extLst>
            </p:cNvPr>
            <p:cNvSpPr/>
            <p:nvPr/>
          </p:nvSpPr>
          <p:spPr bwMode="auto">
            <a:xfrm>
              <a:off x="5160653" y="6221910"/>
              <a:ext cx="1145960" cy="286232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1D87DB"/>
                  </a:solidFill>
                  <a:effectLst/>
                  <a:uLnTx/>
                  <a:uFillTx/>
                  <a:latin typeface="Segoe UI Semibold" panose="020B0702040204020203" pitchFamily="34" charset="0"/>
                  <a:ea typeface="Segoe UI" pitchFamily="34" charset="0"/>
                  <a:cs typeface="Segoe UI Semibold" panose="020B0702040204020203" pitchFamily="34" charset="0"/>
                </a:rPr>
                <a:t>Iterate</a:t>
              </a:r>
            </a:p>
          </p:txBody>
        </p:sp>
      </p:grpSp>
      <p:sp>
        <p:nvSpPr>
          <p:cNvPr id="98" name="Isosceles Triangle 97">
            <a:extLst>
              <a:ext uri="{FF2B5EF4-FFF2-40B4-BE49-F238E27FC236}">
                <a16:creationId xmlns:a16="http://schemas.microsoft.com/office/drawing/2014/main" id="{FE4ADEB3-BA1A-4527-97B6-E7A5905F8282}"/>
              </a:ext>
            </a:extLst>
          </p:cNvPr>
          <p:cNvSpPr/>
          <p:nvPr/>
        </p:nvSpPr>
        <p:spPr bwMode="auto">
          <a:xfrm>
            <a:off x="6293870" y="4119222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1" name="Isosceles Triangle 110">
            <a:extLst>
              <a:ext uri="{FF2B5EF4-FFF2-40B4-BE49-F238E27FC236}">
                <a16:creationId xmlns:a16="http://schemas.microsoft.com/office/drawing/2014/main" id="{DC995B4C-717D-4215-9C84-59A63A08436E}"/>
              </a:ext>
            </a:extLst>
          </p:cNvPr>
          <p:cNvSpPr/>
          <p:nvPr/>
        </p:nvSpPr>
        <p:spPr bwMode="auto">
          <a:xfrm>
            <a:off x="6460577" y="3779967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4" name="Isosceles Triangle 123">
            <a:extLst>
              <a:ext uri="{FF2B5EF4-FFF2-40B4-BE49-F238E27FC236}">
                <a16:creationId xmlns:a16="http://schemas.microsoft.com/office/drawing/2014/main" id="{D97260E6-C543-4A04-8701-4A7AD6348720}"/>
              </a:ext>
            </a:extLst>
          </p:cNvPr>
          <p:cNvSpPr/>
          <p:nvPr/>
        </p:nvSpPr>
        <p:spPr bwMode="auto">
          <a:xfrm>
            <a:off x="6944117" y="3101457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25" name="Isosceles Triangle 124">
            <a:extLst>
              <a:ext uri="{FF2B5EF4-FFF2-40B4-BE49-F238E27FC236}">
                <a16:creationId xmlns:a16="http://schemas.microsoft.com/office/drawing/2014/main" id="{084B5AF6-26A2-4842-A41A-6E0C87018759}"/>
              </a:ext>
            </a:extLst>
          </p:cNvPr>
          <p:cNvSpPr/>
          <p:nvPr/>
        </p:nvSpPr>
        <p:spPr bwMode="auto">
          <a:xfrm>
            <a:off x="7103941" y="3440712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7ADB0596-0969-46D3-8F50-F5A45D799A8E}"/>
              </a:ext>
            </a:extLst>
          </p:cNvPr>
          <p:cNvSpPr/>
          <p:nvPr/>
        </p:nvSpPr>
        <p:spPr bwMode="auto">
          <a:xfrm>
            <a:off x="736222" y="4231007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FA033DC2-8489-4D03-B39C-76377D071DF5}"/>
              </a:ext>
            </a:extLst>
          </p:cNvPr>
          <p:cNvSpPr/>
          <p:nvPr/>
        </p:nvSpPr>
        <p:spPr bwMode="auto">
          <a:xfrm>
            <a:off x="736222" y="3181181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7465687A-7138-457A-AD69-9EA44E77B92B}"/>
              </a:ext>
            </a:extLst>
          </p:cNvPr>
          <p:cNvSpPr/>
          <p:nvPr/>
        </p:nvSpPr>
        <p:spPr bwMode="auto">
          <a:xfrm>
            <a:off x="736222" y="2831239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3ECF9070-C95C-4AEE-9B8E-522305BBBDAB}"/>
              </a:ext>
            </a:extLst>
          </p:cNvPr>
          <p:cNvSpPr/>
          <p:nvPr/>
        </p:nvSpPr>
        <p:spPr bwMode="auto">
          <a:xfrm>
            <a:off x="736222" y="3531123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AEFA5C18-DBD6-420E-8D38-357F8C70808D}"/>
              </a:ext>
            </a:extLst>
          </p:cNvPr>
          <p:cNvSpPr/>
          <p:nvPr/>
        </p:nvSpPr>
        <p:spPr bwMode="auto">
          <a:xfrm>
            <a:off x="736222" y="3881065"/>
            <a:ext cx="1859572" cy="295466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54864" rIns="91440" bIns="54864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Semibold"/>
              <a:ea typeface="Segoe UI" pitchFamily="34" charset="0"/>
              <a:cs typeface="Segoe UI Semibold" panose="020B0702040204020203" pitchFamily="34" charset="0"/>
            </a:endParaRPr>
          </a:p>
        </p:txBody>
      </p:sp>
      <p:sp>
        <p:nvSpPr>
          <p:cNvPr id="120" name="Isosceles Triangle 119">
            <a:extLst>
              <a:ext uri="{FF2B5EF4-FFF2-40B4-BE49-F238E27FC236}">
                <a16:creationId xmlns:a16="http://schemas.microsoft.com/office/drawing/2014/main" id="{064EFD16-9865-43CE-AAC0-7320880D3E2A}"/>
              </a:ext>
            </a:extLst>
          </p:cNvPr>
          <p:cNvSpPr/>
          <p:nvPr/>
        </p:nvSpPr>
        <p:spPr bwMode="auto">
          <a:xfrm>
            <a:off x="6779933" y="4458475"/>
            <a:ext cx="137160" cy="91440"/>
          </a:xfrm>
          <a:prstGeom prst="triangle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73D3B36-B5CD-45F4-AEF6-70900FA8B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6050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59259E-6 L 0.14284 -0.10347 " pathEditMode="relative" rAng="0" ptsTypes="AA">
                                      <p:cBhvr>
                                        <p:cTn id="6" dur="15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35" y="-518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2" presetClass="entr" presetSubtype="8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8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" dur="8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1.04167E-6 -2.59259E-6 L 0.14284 -2.59259E-6 " pathEditMode="relative" rAng="0" ptsTypes="AA">
                                      <p:cBhvr>
                                        <p:cTn id="18" dur="1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35" y="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1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xit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6" dur="1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2" presetClass="entr" presetSubtype="8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80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8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5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accel="50000" decel="5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1.04167E-6 -2.59259E-6 L 0.1431 0.10139 " pathEditMode="relative" rAng="0" ptsTypes="AA">
                                      <p:cBhvr>
                                        <p:cTn id="39" dur="1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48" y="5069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xit" presetSubtype="4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1" dur="1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2" presetClass="entr" presetSubtype="8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8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8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grpId="5" nodeType="withEffect">
                                  <p:stCondLst>
                                    <p:cond delay="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04167E-6 -2.59259E-6 L 0.14219 0.20301 " pathEditMode="relative" rAng="0" ptsTypes="AA">
                                      <p:cBhvr>
                                        <p:cTn id="54" dur="15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09" y="10139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1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2" presetClass="entr" presetSubtype="8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8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1" dur="8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3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2" presetClass="path" presetSubtype="0" accel="50000" decel="5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04167E-6 -2.59259E-6 L 0.07161 -0.2037 " pathEditMode="relative" rAng="0" ptsTypes="AA">
                                      <p:cBhvr>
                                        <p:cTn id="69" dur="15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1" y="-10185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22" presetClass="exit" presetSubtype="1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71" dur="1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2" presetClass="entr" presetSubtype="8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8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6" dur="8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04167E-6 -2.59259E-6 L 0.07161 -0.10185 " pathEditMode="relative" rAng="0" ptsTypes="AA">
                                      <p:cBhvr>
                                        <p:cTn id="84" dur="15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1" y="-5093"/>
                                    </p:animMotion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1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2" presetClass="entr" presetSubtype="8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8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1" dur="8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3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42" presetClass="path" presetSubtype="0" accel="50000" decel="5000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1.04167E-6 -2.59259E-6 L 0.07135 -0.00023 " pathEditMode="relative" rAng="0" ptsTypes="AA">
                                      <p:cBhvr>
                                        <p:cTn id="99" dur="15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68" y="-23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1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xit" presetSubtype="1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04" dur="1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2" presetClass="entr" presetSubtype="8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80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9" dur="8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2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15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ntr" presetSubtype="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42" presetClass="path" presetSubtype="0" accel="50000" decel="5000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1.04167E-6 -2.59259E-6 L 0.07174 0.10185 " pathEditMode="relative" rAng="0" ptsTypes="AA">
                                      <p:cBhvr>
                                        <p:cTn id="117" dur="15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1" y="5093"/>
                                    </p:animMotion>
                                  </p:childTnLst>
                                </p:cTn>
                              </p:par>
                              <p:par>
                                <p:cTn id="118" presetID="22" presetClass="exit" presetSubtype="4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9" dur="1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2" presetClass="exit" presetSubtype="4" fill="hold" grpId="3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2" dur="1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22" presetClass="exit" presetSubtype="4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5" dur="1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2" presetClass="entr" presetSubtype="8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80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0" dur="8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grpId="3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ntr" presetSubtype="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42" presetClass="path" presetSubtype="0" accel="50000" decel="5000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1.04167E-6 -2.59259E-6 L 0.07161 0.20278 " pathEditMode="relative" rAng="0" ptsTypes="AA">
                                      <p:cBhvr>
                                        <p:cTn id="138" dur="15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1" y="10139"/>
                                    </p:animMotion>
                                  </p:childTnLst>
                                </p:cTn>
                              </p:par>
                              <p:par>
                                <p:cTn id="139" presetID="12" presetClass="entr" presetSubtype="4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1" dur="8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2" dur="8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grpId="4" nodeType="withEffect">
                                  <p:stCondLst>
                                    <p:cond delay="9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grpId="2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42" presetClass="path" presetSubtype="0" accel="50000" decel="5000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04167E-6 -2.59259E-6 L 0.00026 -0.20486 " pathEditMode="relative" rAng="0" ptsTypes="AA">
                                      <p:cBhvr>
                                        <p:cTn id="150" dur="15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10255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22" presetClass="entr" presetSubtype="1" fill="hold" grpId="2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3" dur="15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2" presetClass="entr" presetSubtype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6" dur="1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22" presetClass="entr" presetSubtype="4" fill="hold" grpId="3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" dur="1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2" presetClass="entr" presetSubtype="4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8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3" dur="8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xit" presetSubtype="0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5" dur="15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grpId="2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42" presetClass="path" presetSubtype="0" accel="50000" decel="5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04167E-6 -2.59259E-6 L 1.04167E-6 -0.10208 " pathEditMode="relative" rAng="0" ptsTypes="AA">
                                      <p:cBhvr>
                                        <p:cTn id="171" dur="15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116"/>
                                    </p:animMotion>
                                  </p:childTnLst>
                                </p:cTn>
                              </p:par>
                              <p:par>
                                <p:cTn id="172" presetID="22" presetClass="entr" presetSubtype="1" fill="hold" grpId="4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4" dur="15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12" presetClass="entr" presetSubtype="1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7" dur="8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78" dur="8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10" presetClass="entr" presetSubtype="0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10" presetClass="exit" presetSubtype="0" fill="hold" grpId="4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3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42" presetClass="path" presetSubtype="0" accel="50000" decel="5000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animMotion origin="layout" path="M 1.04167E-6 -2.59259E-6 L -0.00026 0.10047 " pathEditMode="relative" rAng="0" ptsTypes="AA">
                                      <p:cBhvr>
                                        <p:cTn id="186" dur="15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5023"/>
                                    </p:animMotion>
                                  </p:childTnLst>
                                </p:cTn>
                              </p:par>
                              <p:par>
                                <p:cTn id="187" presetID="22" presetClass="exit" presetSubtype="1" fill="hold" grpId="4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88" dur="15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2" presetClass="exit" presetSubtype="1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91" dur="15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22" presetClass="exit" presetSubtype="1" fill="hold" grpId="2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94" dur="1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6" presetID="12" presetClass="entr" presetSubtype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8" dur="8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99" dur="8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10" presetClass="exit" presetSubtype="0" fill="hold" grpId="5" nodeType="withEffect">
                                  <p:stCondLst>
                                    <p:cond delay="12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1" dur="15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0" presetClass="entr" presetSubtype="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5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42" presetClass="path" presetSubtype="0" accel="50000" decel="5000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04167E-6 -2.59259E-6 L -0.00013 0.20139 " pathEditMode="relative" rAng="0" ptsTypes="AA">
                                      <p:cBhvr>
                                        <p:cTn id="207" dur="15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10069"/>
                                    </p:animMotion>
                                  </p:childTnLst>
                                </p:cTn>
                              </p:par>
                              <p:par>
                                <p:cTn id="208" presetID="22" presetClass="entr" presetSubtype="4" fill="hold" grpId="3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0" dur="15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12" presetClass="entr" presetSubtype="8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3" dur="8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4" dur="8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0" presetClass="exit" presetSubtype="0" fill="hold" grpId="4" nodeType="withEffect">
                                  <p:stCondLst>
                                    <p:cond delay="1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6" dur="15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14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0" presetClass="entr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5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0" presetClass="path" presetSubtype="0" accel="3226" decel="32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46 L -0.05299 0.00046 L -0.02656 0.00046 L -0.07904 0.00046 L 0.01328 0.00046 " pathEditMode="relative" ptsTypes="AAAAA">
                                      <p:cBhvr>
                                        <p:cTn id="222" dur="15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3" presetID="0" presetClass="path" presetSubtype="0" accel="3226" decel="32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.00047 L -0.06601 0.00047 L -0.0263 0.00047 L -0.10573 0.00047 L -0.03945 0.00047 L -0.06601 0.00047 " pathEditMode="relative" ptsTypes="AAAAAA">
                                      <p:cBhvr>
                                        <p:cTn id="224" dur="15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5" presetID="0" presetClass="path" presetSubtype="0" accel="3226" decel="32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0.00046 L -0.02657 0.00046 L 0.0401 0.00046 L 0.01341 0.00046 L 0.05299 0.00046 L -0.01328 0.00046 " pathEditMode="relative" ptsTypes="AAAAAA">
                                      <p:cBhvr>
                                        <p:cTn id="226" dur="15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7" presetID="0" presetClass="path" presetSubtype="0" accel="3226" decel="32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0.00092 L 0.01355 0.00092 L -0.02578 0.00092 L 0.03985 0.00092 L 0.0668 0.00092 L 0.05313 0.00092 " pathEditMode="relative" ptsTypes="AAAAAA">
                                      <p:cBhvr>
                                        <p:cTn id="228" dur="15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9" presetID="0" presetClass="path" presetSubtype="0" accel="3226" decel="322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47 L 0.0263 0.00047 L -0.01289 0.00047 L 0.03997 0.00047 L -0.05274 0.00047 L -0.02682 0.00047 " pathEditMode="relative" ptsTypes="AAAAAA">
                                      <p:cBhvr>
                                        <p:cTn id="230" dur="15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1550"/>
                            </p:stCondLst>
                            <p:childTnLst>
                              <p:par>
                                <p:cTn id="232" presetID="1" presetClass="emph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23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0E6FF"/>
                                      </p:to>
                                    </p:animClr>
                                    <p:set>
                                      <p:cBhvr>
                                        <p:cTn id="23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5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3" presetClass="emph" presetSubtype="2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 animBg="1"/>
      <p:bldP spid="136" grpId="1" animBg="1"/>
      <p:bldP spid="136" grpId="2" animBg="1"/>
      <p:bldP spid="147" grpId="0" animBg="1"/>
      <p:bldP spid="147" grpId="1" animBg="1"/>
      <p:bldP spid="147" grpId="2" animBg="1"/>
      <p:bldP spid="147" grpId="3" animBg="1"/>
      <p:bldP spid="147" grpId="4" animBg="1"/>
      <p:bldP spid="147" grpId="5" animBg="1"/>
      <p:bldP spid="148" grpId="0" animBg="1"/>
      <p:bldP spid="148" grpId="1" animBg="1"/>
      <p:bldP spid="148" grpId="2" animBg="1"/>
      <p:bldP spid="148" grpId="3" animBg="1"/>
      <p:bldP spid="148" grpId="4" animBg="1"/>
      <p:bldP spid="149" grpId="0" animBg="1"/>
      <p:bldP spid="149" grpId="1" animBg="1"/>
      <p:bldP spid="149" grpId="2" animBg="1"/>
      <p:bldP spid="149" grpId="3" animBg="1"/>
      <p:bldP spid="149" grpId="4" animBg="1"/>
      <p:bldP spid="149" grpId="5" animBg="1"/>
      <p:bldP spid="150" grpId="0" animBg="1"/>
      <p:bldP spid="150" grpId="1" animBg="1"/>
      <p:bldP spid="150" grpId="2" animBg="1"/>
      <p:bldP spid="150" grpId="3" animBg="1"/>
      <p:bldP spid="150" grpId="4" animBg="1"/>
      <p:bldP spid="150" grpId="5" animBg="1"/>
      <p:bldP spid="80" grpId="0" animBg="1"/>
      <p:bldP spid="90" grpId="0" animBg="1"/>
      <p:bldP spid="90" grpId="1" animBg="1"/>
      <p:bldP spid="91" grpId="0" animBg="1"/>
      <p:bldP spid="91" grpId="1" animBg="1"/>
      <p:bldP spid="123" grpId="0" animBg="1"/>
      <p:bldP spid="123" grpId="1" animBg="1"/>
      <p:bldP spid="137" grpId="0" animBg="1"/>
      <p:bldP spid="137" grpId="1" animBg="1"/>
      <p:bldP spid="138" grpId="0" animBg="1"/>
      <p:bldP spid="138" grpId="1" animBg="1"/>
      <p:bldP spid="139" grpId="0" animBg="1"/>
      <p:bldP spid="139" grpId="1" animBg="1"/>
      <p:bldP spid="139" grpId="2" animBg="1"/>
      <p:bldP spid="140" grpId="0" animBg="1"/>
      <p:bldP spid="140" grpId="1" animBg="1"/>
      <p:bldP spid="141" grpId="0" animBg="1"/>
      <p:bldP spid="141" grpId="1" animBg="1"/>
      <p:bldP spid="142" grpId="0" animBg="1"/>
      <p:bldP spid="142" grpId="1" animBg="1"/>
      <p:bldP spid="143" grpId="0" animBg="1"/>
      <p:bldP spid="143" grpId="1" animBg="1"/>
      <p:bldP spid="144" grpId="0" animBg="1"/>
      <p:bldP spid="145" grpId="0" animBg="1"/>
      <p:bldP spid="145" grpId="1" animBg="1"/>
      <p:bldP spid="146" grpId="0" animBg="1"/>
      <p:bldP spid="146" grpId="1" animBg="1"/>
      <p:bldP spid="98" grpId="0" animBg="1"/>
      <p:bldP spid="111" grpId="0" animBg="1"/>
      <p:bldP spid="124" grpId="0" animBg="1"/>
      <p:bldP spid="125" grpId="0" animBg="1"/>
      <p:bldP spid="164" grpId="0" animBg="1"/>
      <p:bldP spid="164" grpId="1" animBg="1"/>
      <p:bldP spid="164" grpId="2" animBg="1"/>
      <p:bldP spid="164" grpId="3" animBg="1"/>
      <p:bldP spid="164" grpId="4" animBg="1"/>
      <p:bldP spid="171" grpId="0" animBg="1"/>
      <p:bldP spid="171" grpId="1" animBg="1"/>
      <p:bldP spid="171" grpId="2" animBg="1"/>
      <p:bldP spid="173" grpId="0" animBg="1"/>
      <p:bldP spid="173" grpId="1" animBg="1"/>
      <p:bldP spid="173" grpId="2" animBg="1"/>
      <p:bldP spid="173" grpId="3" animBg="1"/>
      <p:bldP spid="173" grpId="4" animBg="1"/>
      <p:bldP spid="174" grpId="0" animBg="1"/>
      <p:bldP spid="174" grpId="1" animBg="1"/>
      <p:bldP spid="174" grpId="2" animBg="1"/>
      <p:bldP spid="174" grpId="3" animBg="1"/>
      <p:bldP spid="175" grpId="0" animBg="1"/>
      <p:bldP spid="175" grpId="1" animBg="1"/>
      <p:bldP spid="175" grpId="2" animBg="1"/>
      <p:bldP spid="12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95F0CC9-BFF0-4595-81E6-88B4A3F3F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Deep learning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9190455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ctangle: Rounded Corners 130">
            <a:extLst>
              <a:ext uri="{FF2B5EF4-FFF2-40B4-BE49-F238E27FC236}">
                <a16:creationId xmlns:a16="http://schemas.microsoft.com/office/drawing/2014/main" id="{77D82E7A-EEB7-44FA-8AF1-0ECF673CD345}"/>
              </a:ext>
            </a:extLst>
          </p:cNvPr>
          <p:cNvSpPr/>
          <p:nvPr/>
        </p:nvSpPr>
        <p:spPr>
          <a:xfrm>
            <a:off x="5189608" y="3125769"/>
            <a:ext cx="3119889" cy="1595963"/>
          </a:xfrm>
          <a:prstGeom prst="roundRect">
            <a:avLst/>
          </a:prstGeom>
          <a:noFill/>
          <a:ln w="19050">
            <a:solidFill>
              <a:schemeClr val="tx2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48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256" name="Rectangle: Rounded Corners 255">
            <a:extLst>
              <a:ext uri="{FF2B5EF4-FFF2-40B4-BE49-F238E27FC236}">
                <a16:creationId xmlns:a16="http://schemas.microsoft.com/office/drawing/2014/main" id="{97E67EBC-57DD-47F5-9200-E941EF1FE6A6}"/>
              </a:ext>
            </a:extLst>
          </p:cNvPr>
          <p:cNvSpPr/>
          <p:nvPr/>
        </p:nvSpPr>
        <p:spPr>
          <a:xfrm>
            <a:off x="8778662" y="3153838"/>
            <a:ext cx="3016440" cy="1595963"/>
          </a:xfrm>
          <a:prstGeom prst="roundRect">
            <a:avLst/>
          </a:prstGeom>
          <a:noFill/>
          <a:ln w="19050">
            <a:solidFill>
              <a:schemeClr val="tx2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48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484" name="Rectangle: Rounded Corners 483">
            <a:extLst>
              <a:ext uri="{FF2B5EF4-FFF2-40B4-BE49-F238E27FC236}">
                <a16:creationId xmlns:a16="http://schemas.microsoft.com/office/drawing/2014/main" id="{126A3BD6-81D4-41E5-8216-B6C945F4F5E5}"/>
              </a:ext>
            </a:extLst>
          </p:cNvPr>
          <p:cNvSpPr/>
          <p:nvPr/>
        </p:nvSpPr>
        <p:spPr>
          <a:xfrm>
            <a:off x="4788727" y="2172532"/>
            <a:ext cx="7284510" cy="3335724"/>
          </a:xfrm>
          <a:prstGeom prst="roundRect">
            <a:avLst/>
          </a:prstGeom>
          <a:noFill/>
          <a:ln w="19050">
            <a:solidFill>
              <a:schemeClr val="bg2"/>
            </a:solidFill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48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cs typeface="Segoe UI" pitchFamily="34" charset="0"/>
            </a:endParaRPr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Distributed training mode: Data parallelism</a:t>
            </a:r>
          </a:p>
        </p:txBody>
      </p:sp>
      <p:sp>
        <p:nvSpPr>
          <p:cNvPr id="129" name="Rectangle 2">
            <a:extLst>
              <a:ext uri="{FF2B5EF4-FFF2-40B4-BE49-F238E27FC236}">
                <a16:creationId xmlns:a16="http://schemas.microsoft.com/office/drawing/2014/main" id="{ECDF2C60-6BD7-4A2F-A4D5-5F1F361BE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23510" y="4364311"/>
            <a:ext cx="1372366" cy="433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209530" lvl="1" indent="0" defTabSz="914367" eaLnBrk="1" hangingPunct="1">
              <a:spcBef>
                <a:spcPts val="1863"/>
              </a:spcBef>
              <a:buNone/>
            </a:pPr>
            <a:r>
              <a:rPr lang="en-US" altLang="en-US" sz="1400" kern="0">
                <a:solidFill>
                  <a:srgbClr val="080808"/>
                </a:solidFill>
              </a:rPr>
              <a:t>Subset 1</a:t>
            </a:r>
          </a:p>
        </p:txBody>
      </p:sp>
      <p:sp>
        <p:nvSpPr>
          <p:cNvPr id="130" name="Rectangle 2">
            <a:extLst>
              <a:ext uri="{FF2B5EF4-FFF2-40B4-BE49-F238E27FC236}">
                <a16:creationId xmlns:a16="http://schemas.microsoft.com/office/drawing/2014/main" id="{1C4A2676-965C-4008-BCAD-35A31572398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96784" y="4332767"/>
            <a:ext cx="1372366" cy="433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209530" lvl="1" indent="0" defTabSz="914367" eaLnBrk="1" hangingPunct="1">
              <a:spcBef>
                <a:spcPts val="1863"/>
              </a:spcBef>
              <a:buNone/>
            </a:pPr>
            <a:r>
              <a:rPr lang="en-GB" altLang="en-US" sz="1400" kern="0">
                <a:solidFill>
                  <a:srgbClr val="080808"/>
                </a:solidFill>
              </a:rPr>
              <a:t>CNN model</a:t>
            </a:r>
            <a:endParaRPr lang="en-US" altLang="en-US" sz="1400" kern="0">
              <a:solidFill>
                <a:srgbClr val="080808"/>
              </a:solidFill>
            </a:endParaRPr>
          </a:p>
        </p:txBody>
      </p:sp>
      <p:sp>
        <p:nvSpPr>
          <p:cNvPr id="132" name="Rectangle 2">
            <a:extLst>
              <a:ext uri="{FF2B5EF4-FFF2-40B4-BE49-F238E27FC236}">
                <a16:creationId xmlns:a16="http://schemas.microsoft.com/office/drawing/2014/main" id="{01A50B5C-EF60-4E4C-9D1E-EC08DF21C7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38826" y="3007674"/>
            <a:ext cx="1107709" cy="3207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lvl="1" indent="0" algn="ctr" defTabSz="932060" eaLnBrk="1" hangingPunct="1">
              <a:spcBef>
                <a:spcPts val="1800"/>
              </a:spcBef>
              <a:buNone/>
              <a:defRPr/>
            </a:pPr>
            <a:r>
              <a:rPr lang="en-GB" altLang="en-US" sz="1600">
                <a:solidFill>
                  <a:schemeClr val="tx1"/>
                </a:solidFill>
                <a:latin typeface="+mn-lt"/>
                <a:cs typeface="+mn-cs"/>
              </a:rPr>
              <a:t>Worker 1</a:t>
            </a:r>
            <a:endParaRPr lang="en-US" altLang="en-US" sz="160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254" name="Rectangle 2">
            <a:extLst>
              <a:ext uri="{FF2B5EF4-FFF2-40B4-BE49-F238E27FC236}">
                <a16:creationId xmlns:a16="http://schemas.microsoft.com/office/drawing/2014/main" id="{0BB4BBC0-03F0-4697-847D-E025DE2442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77149" y="4408366"/>
            <a:ext cx="1372366" cy="433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209530" lvl="1" indent="0" defTabSz="914367" eaLnBrk="1" hangingPunct="1">
              <a:spcBef>
                <a:spcPts val="1863"/>
              </a:spcBef>
              <a:buNone/>
            </a:pPr>
            <a:r>
              <a:rPr lang="en-US" altLang="en-US" sz="1400" kern="0">
                <a:solidFill>
                  <a:srgbClr val="080808"/>
                </a:solidFill>
              </a:rPr>
              <a:t>Subset 2</a:t>
            </a:r>
          </a:p>
        </p:txBody>
      </p:sp>
      <p:sp>
        <p:nvSpPr>
          <p:cNvPr id="255" name="Rectangle 2">
            <a:extLst>
              <a:ext uri="{FF2B5EF4-FFF2-40B4-BE49-F238E27FC236}">
                <a16:creationId xmlns:a16="http://schemas.microsoft.com/office/drawing/2014/main" id="{EE2A2BB6-A98F-4054-A9FC-DFCF78A504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25298" y="4360836"/>
            <a:ext cx="1372366" cy="433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209530" lvl="1" indent="0" defTabSz="914367" eaLnBrk="1" hangingPunct="1">
              <a:spcBef>
                <a:spcPts val="1863"/>
              </a:spcBef>
              <a:buNone/>
            </a:pPr>
            <a:r>
              <a:rPr lang="en-GB" altLang="en-US" sz="1400" kern="0">
                <a:solidFill>
                  <a:srgbClr val="080808"/>
                </a:solidFill>
              </a:rPr>
              <a:t>CNN model</a:t>
            </a:r>
            <a:endParaRPr lang="en-US" altLang="en-US" sz="1400" kern="0">
              <a:solidFill>
                <a:srgbClr val="080808"/>
              </a:solidFill>
            </a:endParaRPr>
          </a:p>
        </p:txBody>
      </p:sp>
      <p:sp>
        <p:nvSpPr>
          <p:cNvPr id="261" name="Rectangle 2">
            <a:extLst>
              <a:ext uri="{FF2B5EF4-FFF2-40B4-BE49-F238E27FC236}">
                <a16:creationId xmlns:a16="http://schemas.microsoft.com/office/drawing/2014/main" id="{8FDD996B-42E4-430E-94B5-5209A861B2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03044" y="3308850"/>
            <a:ext cx="1279177" cy="2927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lvl="1" indent="0" algn="ctr" defTabSz="932060" eaLnBrk="1" hangingPunct="1">
              <a:spcBef>
                <a:spcPts val="1800"/>
              </a:spcBef>
              <a:buNone/>
              <a:defRPr/>
            </a:pPr>
            <a:r>
              <a:rPr lang="en-GB" altLang="en-US" sz="1600">
                <a:solidFill>
                  <a:schemeClr val="tx1"/>
                </a:solidFill>
                <a:latin typeface="+mn-lt"/>
                <a:cs typeface="+mn-cs"/>
              </a:rPr>
              <a:t>Job manager</a:t>
            </a:r>
            <a:endParaRPr lang="en-US" altLang="en-US" sz="1600">
              <a:solidFill>
                <a:schemeClr val="tx1"/>
              </a:solidFill>
              <a:latin typeface="+mn-lt"/>
              <a:cs typeface="+mn-cs"/>
            </a:endParaRPr>
          </a:p>
        </p:txBody>
      </p:sp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ED611C7A-CA52-4C76-92B8-14D2305F4A43}"/>
              </a:ext>
            </a:extLst>
          </p:cNvPr>
          <p:cNvCxnSpPr>
            <a:cxnSpLocks/>
          </p:cNvCxnSpPr>
          <p:nvPr/>
        </p:nvCxnSpPr>
        <p:spPr bwMode="auto">
          <a:xfrm>
            <a:off x="6942031" y="5297248"/>
            <a:ext cx="3612694" cy="3313"/>
          </a:xfrm>
          <a:prstGeom prst="line">
            <a:avLst/>
          </a:prstGeom>
          <a:solidFill>
            <a:srgbClr val="BBE0E3"/>
          </a:solidFill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769A5073-63FD-431A-90B4-54604524D06E}"/>
              </a:ext>
            </a:extLst>
          </p:cNvPr>
          <p:cNvCxnSpPr>
            <a:cxnSpLocks/>
          </p:cNvCxnSpPr>
          <p:nvPr/>
        </p:nvCxnSpPr>
        <p:spPr bwMode="auto">
          <a:xfrm>
            <a:off x="6882880" y="4719185"/>
            <a:ext cx="4111" cy="572764"/>
          </a:xfrm>
          <a:prstGeom prst="line">
            <a:avLst/>
          </a:prstGeom>
          <a:solidFill>
            <a:srgbClr val="BBE0E3"/>
          </a:solidFill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64" name="Straight Connector 263">
            <a:extLst>
              <a:ext uri="{FF2B5EF4-FFF2-40B4-BE49-F238E27FC236}">
                <a16:creationId xmlns:a16="http://schemas.microsoft.com/office/drawing/2014/main" id="{451D04AE-CE9A-4F28-A2BC-B1A1BFFBF560}"/>
              </a:ext>
            </a:extLst>
          </p:cNvPr>
          <p:cNvCxnSpPr>
            <a:cxnSpLocks/>
          </p:cNvCxnSpPr>
          <p:nvPr/>
        </p:nvCxnSpPr>
        <p:spPr bwMode="auto">
          <a:xfrm>
            <a:off x="10544735" y="4744710"/>
            <a:ext cx="0" cy="567776"/>
          </a:xfrm>
          <a:prstGeom prst="line">
            <a:avLst/>
          </a:prstGeom>
          <a:solidFill>
            <a:srgbClr val="BBE0E3"/>
          </a:solidFill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5" name="Oval 264">
            <a:extLst>
              <a:ext uri="{FF2B5EF4-FFF2-40B4-BE49-F238E27FC236}">
                <a16:creationId xmlns:a16="http://schemas.microsoft.com/office/drawing/2014/main" id="{1B1BEFFD-AF60-49E2-85C6-09CA183AFA3E}"/>
              </a:ext>
            </a:extLst>
          </p:cNvPr>
          <p:cNvSpPr/>
          <p:nvPr/>
        </p:nvSpPr>
        <p:spPr bwMode="auto">
          <a:xfrm>
            <a:off x="6830729" y="5241597"/>
            <a:ext cx="111302" cy="111302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5713" tIns="22857" rIns="45713" bIns="22857" numCol="1" rtlCol="0" anchor="t" anchorCtr="0" compatLnSpc="1">
            <a:prstTxWarp prst="textNoShape">
              <a:avLst/>
            </a:prstTxWarp>
          </a:bodyPr>
          <a:lstStyle/>
          <a:p>
            <a:pPr algn="ctr" defTabSz="457157" fontAlgn="base">
              <a:spcBef>
                <a:spcPct val="0"/>
              </a:spcBef>
              <a:spcAft>
                <a:spcPct val="0"/>
              </a:spcAft>
            </a:pPr>
            <a:endParaRPr lang="en-GB" sz="5599">
              <a:solidFill>
                <a:srgbClr val="080808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66" name="Oval 265">
            <a:extLst>
              <a:ext uri="{FF2B5EF4-FFF2-40B4-BE49-F238E27FC236}">
                <a16:creationId xmlns:a16="http://schemas.microsoft.com/office/drawing/2014/main" id="{F48F7AB1-A10B-43E0-BAB1-B6D2F38C4376}"/>
              </a:ext>
            </a:extLst>
          </p:cNvPr>
          <p:cNvSpPr/>
          <p:nvPr/>
        </p:nvSpPr>
        <p:spPr bwMode="auto">
          <a:xfrm>
            <a:off x="10491785" y="5233647"/>
            <a:ext cx="111302" cy="111302"/>
          </a:xfrm>
          <a:prstGeom prst="ellipse">
            <a:avLst/>
          </a:prstGeom>
          <a:solidFill>
            <a:schemeClr val="bg1"/>
          </a:solidFill>
          <a:ln w="25400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45713" tIns="22857" rIns="45713" bIns="22857" numCol="1" rtlCol="0" anchor="t" anchorCtr="0" compatLnSpc="1">
            <a:prstTxWarp prst="textNoShape">
              <a:avLst/>
            </a:prstTxWarp>
          </a:bodyPr>
          <a:lstStyle/>
          <a:p>
            <a:pPr algn="ctr" defTabSz="457157" fontAlgn="base">
              <a:spcBef>
                <a:spcPct val="0"/>
              </a:spcBef>
              <a:spcAft>
                <a:spcPct val="0"/>
              </a:spcAft>
            </a:pPr>
            <a:endParaRPr lang="en-GB" sz="5599">
              <a:solidFill>
                <a:srgbClr val="080808"/>
              </a:solidFill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89" name="Rectangle 2">
            <a:extLst>
              <a:ext uri="{FF2B5EF4-FFF2-40B4-BE49-F238E27FC236}">
                <a16:creationId xmlns:a16="http://schemas.microsoft.com/office/drawing/2014/main" id="{02D56CA0-3583-449C-9B59-2660292729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81878" y="3010427"/>
            <a:ext cx="1107709" cy="320799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lvl="1" indent="0" algn="ctr" defTabSz="932060" eaLnBrk="1" hangingPunct="1">
              <a:spcBef>
                <a:spcPts val="1800"/>
              </a:spcBef>
              <a:buNone/>
              <a:defRPr/>
            </a:pPr>
            <a:r>
              <a:rPr lang="en-GB" altLang="en-US" sz="1600">
                <a:solidFill>
                  <a:schemeClr val="tx1"/>
                </a:solidFill>
                <a:latin typeface="+mn-lt"/>
                <a:cs typeface="+mn-cs"/>
              </a:rPr>
              <a:t>Worker 2</a:t>
            </a:r>
            <a:endParaRPr lang="en-US" altLang="en-US" sz="1600">
              <a:solidFill>
                <a:schemeClr val="tx1"/>
              </a:solidFill>
              <a:latin typeface="+mn-lt"/>
              <a:cs typeface="+mn-cs"/>
            </a:endParaRPr>
          </a:p>
        </p:txBody>
      </p:sp>
      <p:grpSp>
        <p:nvGrpSpPr>
          <p:cNvPr id="257" name="Group 256">
            <a:extLst>
              <a:ext uri="{FF2B5EF4-FFF2-40B4-BE49-F238E27FC236}">
                <a16:creationId xmlns:a16="http://schemas.microsoft.com/office/drawing/2014/main" id="{DDBA0D4A-3EF7-48E0-B05D-35568F1A8BD5}"/>
              </a:ext>
            </a:extLst>
          </p:cNvPr>
          <p:cNvGrpSpPr/>
          <p:nvPr/>
        </p:nvGrpSpPr>
        <p:grpSpPr>
          <a:xfrm>
            <a:off x="3308588" y="3659673"/>
            <a:ext cx="1468089" cy="477267"/>
            <a:chOff x="3300904" y="3659673"/>
            <a:chExt cx="1468089" cy="477267"/>
          </a:xfrm>
        </p:grpSpPr>
        <p:cxnSp>
          <p:nvCxnSpPr>
            <p:cNvPr id="258" name="Straight Arrow Connector 257">
              <a:extLst>
                <a:ext uri="{FF2B5EF4-FFF2-40B4-BE49-F238E27FC236}">
                  <a16:creationId xmlns:a16="http://schemas.microsoft.com/office/drawing/2014/main" id="{38900848-661E-4CDD-A825-5F3EB397941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3300904" y="3898306"/>
              <a:ext cx="241912" cy="0"/>
            </a:xfrm>
            <a:prstGeom prst="straightConnector1">
              <a:avLst/>
            </a:prstGeom>
            <a:ln w="12700">
              <a:solidFill>
                <a:schemeClr val="tx2"/>
              </a:solidFill>
              <a:prstDash val="solid"/>
              <a:headEnd type="none"/>
              <a:tailEnd type="triangle"/>
            </a:ln>
            <a:extLst>
              <a:ext uri="{AF507438-7753-43e0-B8FC-AC1667EBCBE1}">
  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Arrow Connector 258">
              <a:extLst>
                <a:ext uri="{FF2B5EF4-FFF2-40B4-BE49-F238E27FC236}">
                  <a16:creationId xmlns:a16="http://schemas.microsoft.com/office/drawing/2014/main" id="{DB186D25-1D2E-45A9-B64F-8D651497CD0E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27081" y="3898306"/>
              <a:ext cx="241912" cy="0"/>
            </a:xfrm>
            <a:prstGeom prst="straightConnector1">
              <a:avLst/>
            </a:prstGeom>
            <a:ln w="12700">
              <a:solidFill>
                <a:schemeClr val="tx2"/>
              </a:solidFill>
              <a:prstDash val="solid"/>
              <a:headEnd type="none"/>
              <a:tailEnd type="triangle"/>
            </a:ln>
            <a:extLst>
              <a:ext uri="{AF507438-7753-43e0-B8FC-AC1667EBCBE1}">
                <a14:hiddenEffects xmlns:a14="http://schemas.microsoft.com/office/drawing/2010/main" xmlns:mc="http://schemas.openxmlformats.org/markup-compatibility/2006" xmlns:p14="http://schemas.microsoft.com/office/powerpoint/2010/main" xmlns:asvg="http://schemas.microsoft.com/office/drawing/2016/SVG/main" xmlns:a16="http://schemas.microsoft.com/office/drawing/2014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0" name="Group 259">
              <a:extLst>
                <a:ext uri="{FF2B5EF4-FFF2-40B4-BE49-F238E27FC236}">
                  <a16:creationId xmlns:a16="http://schemas.microsoft.com/office/drawing/2014/main" id="{2928B20B-E95A-41EB-90DC-5676BA57ABDF}"/>
                </a:ext>
              </a:extLst>
            </p:cNvPr>
            <p:cNvGrpSpPr/>
            <p:nvPr/>
          </p:nvGrpSpPr>
          <p:grpSpPr>
            <a:xfrm>
              <a:off x="3636239" y="3659673"/>
              <a:ext cx="821487" cy="477267"/>
              <a:chOff x="5122624" y="3413914"/>
              <a:chExt cx="1991057" cy="1156763"/>
            </a:xfrm>
          </p:grpSpPr>
          <p:sp>
            <p:nvSpPr>
              <p:cNvPr id="270" name="Freeform 30">
                <a:extLst>
                  <a:ext uri="{FF2B5EF4-FFF2-40B4-BE49-F238E27FC236}">
                    <a16:creationId xmlns:a16="http://schemas.microsoft.com/office/drawing/2014/main" id="{828DD007-BF6C-43FB-952E-7A35173593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22624" y="3413914"/>
                <a:ext cx="1991057" cy="1156763"/>
              </a:xfrm>
              <a:custGeom>
                <a:avLst/>
                <a:gdLst>
                  <a:gd name="T0" fmla="*/ 270 w 419"/>
                  <a:gd name="T1" fmla="*/ 243 h 243"/>
                  <a:gd name="T2" fmla="*/ 365 w 419"/>
                  <a:gd name="T3" fmla="*/ 243 h 243"/>
                  <a:gd name="T4" fmla="*/ 419 w 419"/>
                  <a:gd name="T5" fmla="*/ 189 h 243"/>
                  <a:gd name="T6" fmla="*/ 365 w 419"/>
                  <a:gd name="T7" fmla="*/ 135 h 243"/>
                  <a:gd name="T8" fmla="*/ 224 w 419"/>
                  <a:gd name="T9" fmla="*/ 0 h 243"/>
                  <a:gd name="T10" fmla="*/ 81 w 419"/>
                  <a:gd name="T11" fmla="*/ 108 h 243"/>
                  <a:gd name="T12" fmla="*/ 70 w 419"/>
                  <a:gd name="T13" fmla="*/ 108 h 243"/>
                  <a:gd name="T14" fmla="*/ 0 w 419"/>
                  <a:gd name="T15" fmla="*/ 175 h 243"/>
                  <a:gd name="T16" fmla="*/ 68 w 419"/>
                  <a:gd name="T17" fmla="*/ 243 h 243"/>
                  <a:gd name="T18" fmla="*/ 270 w 419"/>
                  <a:gd name="T19" fmla="*/ 24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19" h="243">
                    <a:moveTo>
                      <a:pt x="270" y="243"/>
                    </a:moveTo>
                    <a:cubicBezTo>
                      <a:pt x="365" y="243"/>
                      <a:pt x="365" y="243"/>
                      <a:pt x="365" y="243"/>
                    </a:cubicBezTo>
                    <a:cubicBezTo>
                      <a:pt x="396" y="243"/>
                      <a:pt x="419" y="218"/>
                      <a:pt x="419" y="189"/>
                    </a:cubicBezTo>
                    <a:cubicBezTo>
                      <a:pt x="419" y="159"/>
                      <a:pt x="396" y="135"/>
                      <a:pt x="365" y="135"/>
                    </a:cubicBezTo>
                    <a:cubicBezTo>
                      <a:pt x="365" y="60"/>
                      <a:pt x="301" y="0"/>
                      <a:pt x="224" y="0"/>
                    </a:cubicBezTo>
                    <a:cubicBezTo>
                      <a:pt x="155" y="0"/>
                      <a:pt x="94" y="45"/>
                      <a:pt x="81" y="108"/>
                    </a:cubicBezTo>
                    <a:cubicBezTo>
                      <a:pt x="81" y="108"/>
                      <a:pt x="76" y="108"/>
                      <a:pt x="70" y="108"/>
                    </a:cubicBezTo>
                    <a:cubicBezTo>
                      <a:pt x="32" y="108"/>
                      <a:pt x="0" y="138"/>
                      <a:pt x="0" y="175"/>
                    </a:cubicBezTo>
                    <a:cubicBezTo>
                      <a:pt x="0" y="212"/>
                      <a:pt x="29" y="243"/>
                      <a:pt x="68" y="243"/>
                    </a:cubicBezTo>
                    <a:cubicBezTo>
                      <a:pt x="270" y="243"/>
                      <a:pt x="270" y="243"/>
                      <a:pt x="270" y="243"/>
                    </a:cubicBezTo>
                  </a:path>
                </a:pathLst>
              </a:custGeom>
              <a:solidFill>
                <a:schemeClr val="bg1"/>
              </a:solidFill>
              <a:ln w="12700">
                <a:solidFill>
                  <a:schemeClr val="tx2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none" lIns="0" tIns="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448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 Semilight"/>
                  <a:cs typeface="Segoe UI" pitchFamily="34" charset="0"/>
                </a:endParaRPr>
              </a:p>
            </p:txBody>
          </p:sp>
          <p:grpSp>
            <p:nvGrpSpPr>
              <p:cNvPr id="271" name="Group 270">
                <a:extLst>
                  <a:ext uri="{FF2B5EF4-FFF2-40B4-BE49-F238E27FC236}">
                    <a16:creationId xmlns:a16="http://schemas.microsoft.com/office/drawing/2014/main" id="{10C7F116-3F9C-459C-B7C5-EC435D3D783D}"/>
                  </a:ext>
                </a:extLst>
              </p:cNvPr>
              <p:cNvGrpSpPr/>
              <p:nvPr/>
            </p:nvGrpSpPr>
            <p:grpSpPr>
              <a:xfrm rot="16200000">
                <a:off x="5722202" y="3514203"/>
                <a:ext cx="724294" cy="878207"/>
                <a:chOff x="10421433" y="2560993"/>
                <a:chExt cx="1124422" cy="1363363"/>
              </a:xfrm>
            </p:grpSpPr>
            <p:sp>
              <p:nvSpPr>
                <p:cNvPr id="272" name="gear_3">
                  <a:extLst>
                    <a:ext uri="{FF2B5EF4-FFF2-40B4-BE49-F238E27FC236}">
                      <a16:creationId xmlns:a16="http://schemas.microsoft.com/office/drawing/2014/main" id="{35313EDF-37F4-40D2-B49D-75E6978325D9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0421433" y="2560993"/>
                  <a:ext cx="735341" cy="741572"/>
                </a:xfrm>
                <a:custGeom>
                  <a:avLst/>
                  <a:gdLst>
                    <a:gd name="T0" fmla="*/ 81 w 327"/>
                    <a:gd name="T1" fmla="*/ 162 h 327"/>
                    <a:gd name="T2" fmla="*/ 162 w 327"/>
                    <a:gd name="T3" fmla="*/ 80 h 327"/>
                    <a:gd name="T4" fmla="*/ 244 w 327"/>
                    <a:gd name="T5" fmla="*/ 162 h 327"/>
                    <a:gd name="T6" fmla="*/ 162 w 327"/>
                    <a:gd name="T7" fmla="*/ 243 h 327"/>
                    <a:gd name="T8" fmla="*/ 81 w 327"/>
                    <a:gd name="T9" fmla="*/ 162 h 327"/>
                    <a:gd name="T10" fmla="*/ 298 w 327"/>
                    <a:gd name="T11" fmla="*/ 162 h 327"/>
                    <a:gd name="T12" fmla="*/ 295 w 327"/>
                    <a:gd name="T13" fmla="*/ 135 h 327"/>
                    <a:gd name="T14" fmla="*/ 327 w 327"/>
                    <a:gd name="T15" fmla="*/ 117 h 327"/>
                    <a:gd name="T16" fmla="*/ 286 w 327"/>
                    <a:gd name="T17" fmla="*/ 46 h 327"/>
                    <a:gd name="T18" fmla="*/ 256 w 327"/>
                    <a:gd name="T19" fmla="*/ 64 h 327"/>
                    <a:gd name="T20" fmla="*/ 205 w 327"/>
                    <a:gd name="T21" fmla="*/ 33 h 327"/>
                    <a:gd name="T22" fmla="*/ 205 w 327"/>
                    <a:gd name="T23" fmla="*/ 0 h 327"/>
                    <a:gd name="T24" fmla="*/ 124 w 327"/>
                    <a:gd name="T25" fmla="*/ 0 h 327"/>
                    <a:gd name="T26" fmla="*/ 124 w 327"/>
                    <a:gd name="T27" fmla="*/ 31 h 327"/>
                    <a:gd name="T28" fmla="*/ 68 w 327"/>
                    <a:gd name="T29" fmla="*/ 64 h 327"/>
                    <a:gd name="T30" fmla="*/ 41 w 327"/>
                    <a:gd name="T31" fmla="*/ 48 h 327"/>
                    <a:gd name="T32" fmla="*/ 0 w 327"/>
                    <a:gd name="T33" fmla="*/ 119 h 327"/>
                    <a:gd name="T34" fmla="*/ 29 w 327"/>
                    <a:gd name="T35" fmla="*/ 135 h 327"/>
                    <a:gd name="T36" fmla="*/ 26 w 327"/>
                    <a:gd name="T37" fmla="*/ 162 h 327"/>
                    <a:gd name="T38" fmla="*/ 30 w 327"/>
                    <a:gd name="T39" fmla="*/ 194 h 327"/>
                    <a:gd name="T40" fmla="*/ 3 w 327"/>
                    <a:gd name="T41" fmla="*/ 210 h 327"/>
                    <a:gd name="T42" fmla="*/ 43 w 327"/>
                    <a:gd name="T43" fmla="*/ 280 h 327"/>
                    <a:gd name="T44" fmla="*/ 72 w 327"/>
                    <a:gd name="T45" fmla="*/ 264 h 327"/>
                    <a:gd name="T46" fmla="*/ 124 w 327"/>
                    <a:gd name="T47" fmla="*/ 292 h 327"/>
                    <a:gd name="T48" fmla="*/ 124 w 327"/>
                    <a:gd name="T49" fmla="*/ 327 h 327"/>
                    <a:gd name="T50" fmla="*/ 205 w 327"/>
                    <a:gd name="T51" fmla="*/ 327 h 327"/>
                    <a:gd name="T52" fmla="*/ 205 w 327"/>
                    <a:gd name="T53" fmla="*/ 291 h 327"/>
                    <a:gd name="T54" fmla="*/ 252 w 327"/>
                    <a:gd name="T55" fmla="*/ 264 h 327"/>
                    <a:gd name="T56" fmla="*/ 283 w 327"/>
                    <a:gd name="T57" fmla="*/ 282 h 327"/>
                    <a:gd name="T58" fmla="*/ 324 w 327"/>
                    <a:gd name="T59" fmla="*/ 212 h 327"/>
                    <a:gd name="T60" fmla="*/ 294 w 327"/>
                    <a:gd name="T61" fmla="*/ 194 h 327"/>
                    <a:gd name="T62" fmla="*/ 298 w 327"/>
                    <a:gd name="T63" fmla="*/ 162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27" h="327">
                      <a:moveTo>
                        <a:pt x="81" y="162"/>
                      </a:moveTo>
                      <a:cubicBezTo>
                        <a:pt x="81" y="117"/>
                        <a:pt x="117" y="80"/>
                        <a:pt x="162" y="80"/>
                      </a:cubicBezTo>
                      <a:cubicBezTo>
                        <a:pt x="207" y="80"/>
                        <a:pt x="244" y="117"/>
                        <a:pt x="244" y="162"/>
                      </a:cubicBezTo>
                      <a:cubicBezTo>
                        <a:pt x="244" y="207"/>
                        <a:pt x="207" y="243"/>
                        <a:pt x="162" y="243"/>
                      </a:cubicBezTo>
                      <a:cubicBezTo>
                        <a:pt x="117" y="243"/>
                        <a:pt x="81" y="207"/>
                        <a:pt x="81" y="162"/>
                      </a:cubicBezTo>
                      <a:close/>
                      <a:moveTo>
                        <a:pt x="298" y="162"/>
                      </a:moveTo>
                      <a:cubicBezTo>
                        <a:pt x="298" y="153"/>
                        <a:pt x="297" y="144"/>
                        <a:pt x="295" y="135"/>
                      </a:cubicBezTo>
                      <a:cubicBezTo>
                        <a:pt x="327" y="117"/>
                        <a:pt x="327" y="117"/>
                        <a:pt x="327" y="117"/>
                      </a:cubicBezTo>
                      <a:cubicBezTo>
                        <a:pt x="286" y="46"/>
                        <a:pt x="286" y="46"/>
                        <a:pt x="286" y="46"/>
                      </a:cubicBezTo>
                      <a:cubicBezTo>
                        <a:pt x="256" y="64"/>
                        <a:pt x="256" y="64"/>
                        <a:pt x="256" y="64"/>
                      </a:cubicBezTo>
                      <a:cubicBezTo>
                        <a:pt x="242" y="50"/>
                        <a:pt x="225" y="39"/>
                        <a:pt x="205" y="33"/>
                      </a:cubicBezTo>
                      <a:cubicBezTo>
                        <a:pt x="205" y="0"/>
                        <a:pt x="205" y="0"/>
                        <a:pt x="205" y="0"/>
                      </a:cubicBezTo>
                      <a:cubicBezTo>
                        <a:pt x="124" y="0"/>
                        <a:pt x="124" y="0"/>
                        <a:pt x="124" y="0"/>
                      </a:cubicBezTo>
                      <a:cubicBezTo>
                        <a:pt x="124" y="31"/>
                        <a:pt x="124" y="31"/>
                        <a:pt x="124" y="31"/>
                      </a:cubicBezTo>
                      <a:cubicBezTo>
                        <a:pt x="103" y="38"/>
                        <a:pt x="84" y="49"/>
                        <a:pt x="68" y="64"/>
                      </a:cubicBezTo>
                      <a:cubicBezTo>
                        <a:pt x="41" y="48"/>
                        <a:pt x="41" y="48"/>
                        <a:pt x="41" y="48"/>
                      </a:cubicBezTo>
                      <a:cubicBezTo>
                        <a:pt x="0" y="119"/>
                        <a:pt x="0" y="119"/>
                        <a:pt x="0" y="119"/>
                      </a:cubicBezTo>
                      <a:cubicBezTo>
                        <a:pt x="29" y="135"/>
                        <a:pt x="29" y="135"/>
                        <a:pt x="29" y="135"/>
                      </a:cubicBezTo>
                      <a:cubicBezTo>
                        <a:pt x="27" y="144"/>
                        <a:pt x="26" y="153"/>
                        <a:pt x="26" y="162"/>
                      </a:cubicBezTo>
                      <a:cubicBezTo>
                        <a:pt x="26" y="173"/>
                        <a:pt x="28" y="184"/>
                        <a:pt x="30" y="194"/>
                      </a:cubicBezTo>
                      <a:cubicBezTo>
                        <a:pt x="3" y="210"/>
                        <a:pt x="3" y="210"/>
                        <a:pt x="3" y="210"/>
                      </a:cubicBezTo>
                      <a:cubicBezTo>
                        <a:pt x="43" y="280"/>
                        <a:pt x="43" y="280"/>
                        <a:pt x="43" y="280"/>
                      </a:cubicBezTo>
                      <a:cubicBezTo>
                        <a:pt x="72" y="264"/>
                        <a:pt x="72" y="264"/>
                        <a:pt x="72" y="264"/>
                      </a:cubicBezTo>
                      <a:cubicBezTo>
                        <a:pt x="87" y="277"/>
                        <a:pt x="105" y="287"/>
                        <a:pt x="124" y="292"/>
                      </a:cubicBezTo>
                      <a:cubicBezTo>
                        <a:pt x="124" y="327"/>
                        <a:pt x="124" y="327"/>
                        <a:pt x="124" y="327"/>
                      </a:cubicBezTo>
                      <a:cubicBezTo>
                        <a:pt x="205" y="327"/>
                        <a:pt x="205" y="327"/>
                        <a:pt x="205" y="327"/>
                      </a:cubicBezTo>
                      <a:cubicBezTo>
                        <a:pt x="205" y="291"/>
                        <a:pt x="205" y="291"/>
                        <a:pt x="205" y="291"/>
                      </a:cubicBezTo>
                      <a:cubicBezTo>
                        <a:pt x="223" y="285"/>
                        <a:pt x="238" y="276"/>
                        <a:pt x="252" y="264"/>
                      </a:cubicBezTo>
                      <a:cubicBezTo>
                        <a:pt x="283" y="282"/>
                        <a:pt x="283" y="282"/>
                        <a:pt x="283" y="282"/>
                      </a:cubicBezTo>
                      <a:cubicBezTo>
                        <a:pt x="324" y="212"/>
                        <a:pt x="324" y="212"/>
                        <a:pt x="324" y="212"/>
                      </a:cubicBezTo>
                      <a:cubicBezTo>
                        <a:pt x="294" y="194"/>
                        <a:pt x="294" y="194"/>
                        <a:pt x="294" y="194"/>
                      </a:cubicBezTo>
                      <a:cubicBezTo>
                        <a:pt x="297" y="184"/>
                        <a:pt x="298" y="173"/>
                        <a:pt x="298" y="162"/>
                      </a:cubicBezTo>
                      <a:close/>
                    </a:path>
                  </a:pathLst>
                </a:custGeom>
                <a:noFill/>
                <a:ln w="15875">
                  <a:solidFill>
                    <a:schemeClr val="tx2"/>
                  </a:solidFill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</a:endParaRPr>
                </a:p>
              </p:txBody>
            </p:sp>
            <p:sp>
              <p:nvSpPr>
                <p:cNvPr id="273" name="gear_3">
                  <a:extLst>
                    <a:ext uri="{FF2B5EF4-FFF2-40B4-BE49-F238E27FC236}">
                      <a16:creationId xmlns:a16="http://schemas.microsoft.com/office/drawing/2014/main" id="{751DDCE2-F373-4D4B-AE00-8C88390FB7B0}"/>
                    </a:ext>
                  </a:extLst>
                </p:cNvPr>
                <p:cNvSpPr>
                  <a:spLocks noChangeAspect="1" noEditPoints="1"/>
                </p:cNvSpPr>
                <p:nvPr/>
              </p:nvSpPr>
              <p:spPr bwMode="auto">
                <a:xfrm>
                  <a:off x="10900340" y="3273373"/>
                  <a:ext cx="645515" cy="650983"/>
                </a:xfrm>
                <a:custGeom>
                  <a:avLst/>
                  <a:gdLst>
                    <a:gd name="T0" fmla="*/ 81 w 327"/>
                    <a:gd name="T1" fmla="*/ 162 h 327"/>
                    <a:gd name="T2" fmla="*/ 162 w 327"/>
                    <a:gd name="T3" fmla="*/ 80 h 327"/>
                    <a:gd name="T4" fmla="*/ 244 w 327"/>
                    <a:gd name="T5" fmla="*/ 162 h 327"/>
                    <a:gd name="T6" fmla="*/ 162 w 327"/>
                    <a:gd name="T7" fmla="*/ 243 h 327"/>
                    <a:gd name="T8" fmla="*/ 81 w 327"/>
                    <a:gd name="T9" fmla="*/ 162 h 327"/>
                    <a:gd name="T10" fmla="*/ 298 w 327"/>
                    <a:gd name="T11" fmla="*/ 162 h 327"/>
                    <a:gd name="T12" fmla="*/ 295 w 327"/>
                    <a:gd name="T13" fmla="*/ 135 h 327"/>
                    <a:gd name="T14" fmla="*/ 327 w 327"/>
                    <a:gd name="T15" fmla="*/ 117 h 327"/>
                    <a:gd name="T16" fmla="*/ 286 w 327"/>
                    <a:gd name="T17" fmla="*/ 46 h 327"/>
                    <a:gd name="T18" fmla="*/ 256 w 327"/>
                    <a:gd name="T19" fmla="*/ 64 h 327"/>
                    <a:gd name="T20" fmla="*/ 205 w 327"/>
                    <a:gd name="T21" fmla="*/ 33 h 327"/>
                    <a:gd name="T22" fmla="*/ 205 w 327"/>
                    <a:gd name="T23" fmla="*/ 0 h 327"/>
                    <a:gd name="T24" fmla="*/ 124 w 327"/>
                    <a:gd name="T25" fmla="*/ 0 h 327"/>
                    <a:gd name="T26" fmla="*/ 124 w 327"/>
                    <a:gd name="T27" fmla="*/ 31 h 327"/>
                    <a:gd name="T28" fmla="*/ 68 w 327"/>
                    <a:gd name="T29" fmla="*/ 64 h 327"/>
                    <a:gd name="T30" fmla="*/ 41 w 327"/>
                    <a:gd name="T31" fmla="*/ 48 h 327"/>
                    <a:gd name="T32" fmla="*/ 0 w 327"/>
                    <a:gd name="T33" fmla="*/ 119 h 327"/>
                    <a:gd name="T34" fmla="*/ 29 w 327"/>
                    <a:gd name="T35" fmla="*/ 135 h 327"/>
                    <a:gd name="T36" fmla="*/ 26 w 327"/>
                    <a:gd name="T37" fmla="*/ 162 h 327"/>
                    <a:gd name="T38" fmla="*/ 30 w 327"/>
                    <a:gd name="T39" fmla="*/ 194 h 327"/>
                    <a:gd name="T40" fmla="*/ 3 w 327"/>
                    <a:gd name="T41" fmla="*/ 210 h 327"/>
                    <a:gd name="T42" fmla="*/ 43 w 327"/>
                    <a:gd name="T43" fmla="*/ 280 h 327"/>
                    <a:gd name="T44" fmla="*/ 72 w 327"/>
                    <a:gd name="T45" fmla="*/ 264 h 327"/>
                    <a:gd name="T46" fmla="*/ 124 w 327"/>
                    <a:gd name="T47" fmla="*/ 292 h 327"/>
                    <a:gd name="T48" fmla="*/ 124 w 327"/>
                    <a:gd name="T49" fmla="*/ 327 h 327"/>
                    <a:gd name="T50" fmla="*/ 205 w 327"/>
                    <a:gd name="T51" fmla="*/ 327 h 327"/>
                    <a:gd name="T52" fmla="*/ 205 w 327"/>
                    <a:gd name="T53" fmla="*/ 291 h 327"/>
                    <a:gd name="T54" fmla="*/ 252 w 327"/>
                    <a:gd name="T55" fmla="*/ 264 h 327"/>
                    <a:gd name="T56" fmla="*/ 283 w 327"/>
                    <a:gd name="T57" fmla="*/ 282 h 327"/>
                    <a:gd name="T58" fmla="*/ 324 w 327"/>
                    <a:gd name="T59" fmla="*/ 212 h 327"/>
                    <a:gd name="T60" fmla="*/ 294 w 327"/>
                    <a:gd name="T61" fmla="*/ 194 h 327"/>
                    <a:gd name="T62" fmla="*/ 298 w 327"/>
                    <a:gd name="T63" fmla="*/ 162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327" h="327">
                      <a:moveTo>
                        <a:pt x="81" y="162"/>
                      </a:moveTo>
                      <a:cubicBezTo>
                        <a:pt x="81" y="117"/>
                        <a:pt x="117" y="80"/>
                        <a:pt x="162" y="80"/>
                      </a:cubicBezTo>
                      <a:cubicBezTo>
                        <a:pt x="207" y="80"/>
                        <a:pt x="244" y="117"/>
                        <a:pt x="244" y="162"/>
                      </a:cubicBezTo>
                      <a:cubicBezTo>
                        <a:pt x="244" y="207"/>
                        <a:pt x="207" y="243"/>
                        <a:pt x="162" y="243"/>
                      </a:cubicBezTo>
                      <a:cubicBezTo>
                        <a:pt x="117" y="243"/>
                        <a:pt x="81" y="207"/>
                        <a:pt x="81" y="162"/>
                      </a:cubicBezTo>
                      <a:close/>
                      <a:moveTo>
                        <a:pt x="298" y="162"/>
                      </a:moveTo>
                      <a:cubicBezTo>
                        <a:pt x="298" y="153"/>
                        <a:pt x="297" y="144"/>
                        <a:pt x="295" y="135"/>
                      </a:cubicBezTo>
                      <a:cubicBezTo>
                        <a:pt x="327" y="117"/>
                        <a:pt x="327" y="117"/>
                        <a:pt x="327" y="117"/>
                      </a:cubicBezTo>
                      <a:cubicBezTo>
                        <a:pt x="286" y="46"/>
                        <a:pt x="286" y="46"/>
                        <a:pt x="286" y="46"/>
                      </a:cubicBezTo>
                      <a:cubicBezTo>
                        <a:pt x="256" y="64"/>
                        <a:pt x="256" y="64"/>
                        <a:pt x="256" y="64"/>
                      </a:cubicBezTo>
                      <a:cubicBezTo>
                        <a:pt x="242" y="50"/>
                        <a:pt x="225" y="39"/>
                        <a:pt x="205" y="33"/>
                      </a:cubicBezTo>
                      <a:cubicBezTo>
                        <a:pt x="205" y="0"/>
                        <a:pt x="205" y="0"/>
                        <a:pt x="205" y="0"/>
                      </a:cubicBezTo>
                      <a:cubicBezTo>
                        <a:pt x="124" y="0"/>
                        <a:pt x="124" y="0"/>
                        <a:pt x="124" y="0"/>
                      </a:cubicBezTo>
                      <a:cubicBezTo>
                        <a:pt x="124" y="31"/>
                        <a:pt x="124" y="31"/>
                        <a:pt x="124" y="31"/>
                      </a:cubicBezTo>
                      <a:cubicBezTo>
                        <a:pt x="103" y="38"/>
                        <a:pt x="84" y="49"/>
                        <a:pt x="68" y="64"/>
                      </a:cubicBezTo>
                      <a:cubicBezTo>
                        <a:pt x="41" y="48"/>
                        <a:pt x="41" y="48"/>
                        <a:pt x="41" y="48"/>
                      </a:cubicBezTo>
                      <a:cubicBezTo>
                        <a:pt x="0" y="119"/>
                        <a:pt x="0" y="119"/>
                        <a:pt x="0" y="119"/>
                      </a:cubicBezTo>
                      <a:cubicBezTo>
                        <a:pt x="29" y="135"/>
                        <a:pt x="29" y="135"/>
                        <a:pt x="29" y="135"/>
                      </a:cubicBezTo>
                      <a:cubicBezTo>
                        <a:pt x="27" y="144"/>
                        <a:pt x="26" y="153"/>
                        <a:pt x="26" y="162"/>
                      </a:cubicBezTo>
                      <a:cubicBezTo>
                        <a:pt x="26" y="173"/>
                        <a:pt x="28" y="184"/>
                        <a:pt x="30" y="194"/>
                      </a:cubicBezTo>
                      <a:cubicBezTo>
                        <a:pt x="3" y="210"/>
                        <a:pt x="3" y="210"/>
                        <a:pt x="3" y="210"/>
                      </a:cubicBezTo>
                      <a:cubicBezTo>
                        <a:pt x="43" y="280"/>
                        <a:pt x="43" y="280"/>
                        <a:pt x="43" y="280"/>
                      </a:cubicBezTo>
                      <a:cubicBezTo>
                        <a:pt x="72" y="264"/>
                        <a:pt x="72" y="264"/>
                        <a:pt x="72" y="264"/>
                      </a:cubicBezTo>
                      <a:cubicBezTo>
                        <a:pt x="87" y="277"/>
                        <a:pt x="105" y="287"/>
                        <a:pt x="124" y="292"/>
                      </a:cubicBezTo>
                      <a:cubicBezTo>
                        <a:pt x="124" y="327"/>
                        <a:pt x="124" y="327"/>
                        <a:pt x="124" y="327"/>
                      </a:cubicBezTo>
                      <a:cubicBezTo>
                        <a:pt x="205" y="327"/>
                        <a:pt x="205" y="327"/>
                        <a:pt x="205" y="327"/>
                      </a:cubicBezTo>
                      <a:cubicBezTo>
                        <a:pt x="205" y="291"/>
                        <a:pt x="205" y="291"/>
                        <a:pt x="205" y="291"/>
                      </a:cubicBezTo>
                      <a:cubicBezTo>
                        <a:pt x="223" y="285"/>
                        <a:pt x="238" y="276"/>
                        <a:pt x="252" y="264"/>
                      </a:cubicBezTo>
                      <a:cubicBezTo>
                        <a:pt x="283" y="282"/>
                        <a:pt x="283" y="282"/>
                        <a:pt x="283" y="282"/>
                      </a:cubicBezTo>
                      <a:cubicBezTo>
                        <a:pt x="324" y="212"/>
                        <a:pt x="324" y="212"/>
                        <a:pt x="324" y="212"/>
                      </a:cubicBezTo>
                      <a:cubicBezTo>
                        <a:pt x="294" y="194"/>
                        <a:pt x="294" y="194"/>
                        <a:pt x="294" y="194"/>
                      </a:cubicBezTo>
                      <a:cubicBezTo>
                        <a:pt x="297" y="184"/>
                        <a:pt x="298" y="173"/>
                        <a:pt x="298" y="162"/>
                      </a:cubicBezTo>
                      <a:close/>
                    </a:path>
                  </a:pathLst>
                </a:custGeom>
                <a:noFill/>
                <a:ln w="15875">
                  <a:solidFill>
                    <a:schemeClr val="tx2"/>
                  </a:solidFill>
                  <a:prstDash val="solid"/>
                  <a:miter lim="800000"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900">
                    <a:gradFill>
                      <a:gsLst>
                        <a:gs pos="0">
                          <a:srgbClr val="505050"/>
                        </a:gs>
                        <a:gs pos="100000">
                          <a:srgbClr val="505050"/>
                        </a:gs>
                      </a:gsLst>
                    </a:gradFill>
                  </a:endParaRPr>
                </a:p>
              </p:txBody>
            </p:sp>
          </p:grpSp>
        </p:grpSp>
      </p:grpSp>
      <p:sp>
        <p:nvSpPr>
          <p:cNvPr id="267" name="Rectangle: Rounded Corners 266">
            <a:extLst>
              <a:ext uri="{FF2B5EF4-FFF2-40B4-BE49-F238E27FC236}">
                <a16:creationId xmlns:a16="http://schemas.microsoft.com/office/drawing/2014/main" id="{BA1F3B7C-1053-4E1C-ADAF-9BC8467AC718}"/>
              </a:ext>
            </a:extLst>
          </p:cNvPr>
          <p:cNvSpPr/>
          <p:nvPr/>
        </p:nvSpPr>
        <p:spPr>
          <a:xfrm>
            <a:off x="122322" y="2428198"/>
            <a:ext cx="3178582" cy="3059598"/>
          </a:xfrm>
          <a:prstGeom prst="roundRect">
            <a:avLst>
              <a:gd name="adj" fmla="val 7182"/>
            </a:avLst>
          </a:prstGeom>
          <a:noFill/>
          <a:ln w="19050">
            <a:solidFill>
              <a:schemeClr val="tx2"/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GB" sz="2448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grpSp>
        <p:nvGrpSpPr>
          <p:cNvPr id="268" name="Group 267">
            <a:extLst>
              <a:ext uri="{FF2B5EF4-FFF2-40B4-BE49-F238E27FC236}">
                <a16:creationId xmlns:a16="http://schemas.microsoft.com/office/drawing/2014/main" id="{F10D05B6-ECC4-4B33-88D5-0F2942805C49}"/>
              </a:ext>
            </a:extLst>
          </p:cNvPr>
          <p:cNvGrpSpPr/>
          <p:nvPr/>
        </p:nvGrpSpPr>
        <p:grpSpPr>
          <a:xfrm>
            <a:off x="282777" y="2651983"/>
            <a:ext cx="824432" cy="972179"/>
            <a:chOff x="282777" y="2651983"/>
            <a:chExt cx="824432" cy="972179"/>
          </a:xfrm>
        </p:grpSpPr>
        <p:pic>
          <p:nvPicPr>
            <p:cNvPr id="269" name="Picture 268">
              <a:extLst>
                <a:ext uri="{FF2B5EF4-FFF2-40B4-BE49-F238E27FC236}">
                  <a16:creationId xmlns:a16="http://schemas.microsoft.com/office/drawing/2014/main" id="{88098FD3-EC10-42DE-88BA-60E0C9C8D4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2777" y="2651983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274" name="Picture 273">
              <a:extLst>
                <a:ext uri="{FF2B5EF4-FFF2-40B4-BE49-F238E27FC236}">
                  <a16:creationId xmlns:a16="http://schemas.microsoft.com/office/drawing/2014/main" id="{4012BD4A-0DEE-44FA-ACB8-0B37399D4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020" y="2743587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275" name="Picture 274">
              <a:extLst>
                <a:ext uri="{FF2B5EF4-FFF2-40B4-BE49-F238E27FC236}">
                  <a16:creationId xmlns:a16="http://schemas.microsoft.com/office/drawing/2014/main" id="{FB3C1606-8C93-4F0C-BDBE-DC0EBDC95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9858" y="2867694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</p:grpSp>
      <p:grpSp>
        <p:nvGrpSpPr>
          <p:cNvPr id="276" name="Group 275">
            <a:extLst>
              <a:ext uri="{FF2B5EF4-FFF2-40B4-BE49-F238E27FC236}">
                <a16:creationId xmlns:a16="http://schemas.microsoft.com/office/drawing/2014/main" id="{5D7AC324-929A-4E4E-8424-19C659CD4D4B}"/>
              </a:ext>
            </a:extLst>
          </p:cNvPr>
          <p:cNvGrpSpPr/>
          <p:nvPr/>
        </p:nvGrpSpPr>
        <p:grpSpPr>
          <a:xfrm>
            <a:off x="261725" y="3840394"/>
            <a:ext cx="853982" cy="1088593"/>
            <a:chOff x="1347534" y="8373978"/>
            <a:chExt cx="2318085" cy="2954924"/>
          </a:xfrm>
        </p:grpSpPr>
        <p:pic>
          <p:nvPicPr>
            <p:cNvPr id="277" name="Picture 276">
              <a:extLst>
                <a:ext uri="{FF2B5EF4-FFF2-40B4-BE49-F238E27FC236}">
                  <a16:creationId xmlns:a16="http://schemas.microsoft.com/office/drawing/2014/main" id="{51839F57-611C-4D2D-A3F9-F792BC8EDB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1347534" y="8373978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278" name="Picture 277">
              <a:extLst>
                <a:ext uri="{FF2B5EF4-FFF2-40B4-BE49-F238E27FC236}">
                  <a16:creationId xmlns:a16="http://schemas.microsoft.com/office/drawing/2014/main" id="{C3652A94-9016-423F-9583-4C830F77D3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1724522" y="8638672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279" name="Picture 278">
              <a:extLst>
                <a:ext uri="{FF2B5EF4-FFF2-40B4-BE49-F238E27FC236}">
                  <a16:creationId xmlns:a16="http://schemas.microsoft.com/office/drawing/2014/main" id="{78A86BEE-1621-4993-903B-9108E09283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2093492" y="8943473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</p:grpSp>
      <p:sp>
        <p:nvSpPr>
          <p:cNvPr id="280" name="Rectangle 2">
            <a:extLst>
              <a:ext uri="{FF2B5EF4-FFF2-40B4-BE49-F238E27FC236}">
                <a16:creationId xmlns:a16="http://schemas.microsoft.com/office/drawing/2014/main" id="{DFA0BD9F-07D8-4BBB-818D-E2828B595A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7685" y="4937976"/>
            <a:ext cx="966513" cy="30475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209530" lvl="1" indent="0" defTabSz="914367" eaLnBrk="1" hangingPunct="1">
              <a:spcBef>
                <a:spcPts val="1863"/>
              </a:spcBef>
              <a:buNone/>
            </a:pPr>
            <a:r>
              <a:rPr lang="en-US" altLang="en-US" sz="1600">
                <a:solidFill>
                  <a:schemeClr val="tx1"/>
                </a:solidFill>
                <a:latin typeface="+mn-lt"/>
                <a:cs typeface="+mn-cs"/>
              </a:rPr>
              <a:t>Dataset</a:t>
            </a:r>
          </a:p>
        </p:txBody>
      </p:sp>
      <p:sp>
        <p:nvSpPr>
          <p:cNvPr id="281" name="Rectangle 2">
            <a:extLst>
              <a:ext uri="{FF2B5EF4-FFF2-40B4-BE49-F238E27FC236}">
                <a16:creationId xmlns:a16="http://schemas.microsoft.com/office/drawing/2014/main" id="{73931121-E24B-49CB-8652-F8AF1A16CE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31338" y="4172529"/>
            <a:ext cx="1372366" cy="4330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9047" tIns="19047" rIns="19047" bIns="19047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spcBef>
                <a:spcPts val="21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Wingdings" panose="05000000000000000000" pitchFamily="2" charset="2"/>
              <a:buChar char="§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1pPr>
            <a:lvl2pPr marL="876300" indent="-457200" algn="l" rtl="0" eaLnBrk="0" fontAlgn="base" hangingPunct="0">
              <a:spcBef>
                <a:spcPts val="19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2pPr>
            <a:lvl3pPr marL="1562100" indent="-457200" algn="l" rtl="0" eaLnBrk="0" fontAlgn="base" hangingPunct="0">
              <a:spcBef>
                <a:spcPts val="16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3pPr>
            <a:lvl4pPr marL="20193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4pPr>
            <a:lvl5pPr marL="2476500" indent="-457200" algn="l" rtl="0" eaLnBrk="0" fontAlgn="base" hangingPunct="0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panose="020B0604020202020204" pitchFamily="34" charset="0"/>
              <a:buChar char="-"/>
              <a:defRPr sz="4400">
                <a:solidFill>
                  <a:srgbClr val="FFFFFF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sym typeface="Arial" panose="020B0604020202020204" pitchFamily="34" charset="0"/>
              </a:defRPr>
            </a:lvl5pPr>
            <a:lvl6pPr marL="2933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3909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848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05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rgbClr val="FFFFFF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lvl="1" indent="0" algn="ctr" defTabSz="932060" eaLnBrk="1" hangingPunct="1">
              <a:spcBef>
                <a:spcPts val="1800"/>
              </a:spcBef>
              <a:buNone/>
              <a:defRPr/>
            </a:pPr>
            <a:r>
              <a:rPr lang="en-GB" altLang="en-US" sz="1600">
                <a:solidFill>
                  <a:schemeClr val="tx1"/>
                </a:solidFill>
                <a:latin typeface="+mn-lt"/>
                <a:cs typeface="+mn-cs"/>
              </a:rPr>
              <a:t>CNN model</a:t>
            </a:r>
            <a:endParaRPr lang="en-US" altLang="en-US" sz="1600">
              <a:solidFill>
                <a:schemeClr val="tx1"/>
              </a:solidFill>
              <a:latin typeface="+mn-lt"/>
              <a:cs typeface="+mn-cs"/>
            </a:endParaRPr>
          </a:p>
        </p:txBody>
      </p:sp>
      <p:grpSp>
        <p:nvGrpSpPr>
          <p:cNvPr id="282" name="Group 281">
            <a:extLst>
              <a:ext uri="{FF2B5EF4-FFF2-40B4-BE49-F238E27FC236}">
                <a16:creationId xmlns:a16="http://schemas.microsoft.com/office/drawing/2014/main" id="{F23BD5F8-2926-44C4-A45A-251DF374F083}"/>
              </a:ext>
            </a:extLst>
          </p:cNvPr>
          <p:cNvGrpSpPr/>
          <p:nvPr/>
        </p:nvGrpSpPr>
        <p:grpSpPr>
          <a:xfrm>
            <a:off x="1258368" y="3547544"/>
            <a:ext cx="1041592" cy="633215"/>
            <a:chOff x="1258368" y="3547544"/>
            <a:chExt cx="1041592" cy="633215"/>
          </a:xfrm>
        </p:grpSpPr>
        <p:sp>
          <p:nvSpPr>
            <p:cNvPr id="283" name="Cube 282">
              <a:extLst>
                <a:ext uri="{FF2B5EF4-FFF2-40B4-BE49-F238E27FC236}">
                  <a16:creationId xmlns:a16="http://schemas.microsoft.com/office/drawing/2014/main" id="{D5821FF2-D6B6-4F63-AAB3-61A9229EE20B}"/>
                </a:ext>
              </a:extLst>
            </p:cNvPr>
            <p:cNvSpPr/>
            <p:nvPr/>
          </p:nvSpPr>
          <p:spPr>
            <a:xfrm flipH="1">
              <a:off x="1544355" y="3555091"/>
              <a:ext cx="184567" cy="625668"/>
            </a:xfrm>
            <a:prstGeom prst="cube">
              <a:avLst>
                <a:gd name="adj" fmla="val 96418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158"/>
            </a:p>
          </p:txBody>
        </p:sp>
        <p:pic>
          <p:nvPicPr>
            <p:cNvPr id="284" name="Picture 283">
              <a:extLst>
                <a:ext uri="{FF2B5EF4-FFF2-40B4-BE49-F238E27FC236}">
                  <a16:creationId xmlns:a16="http://schemas.microsoft.com/office/drawing/2014/main" id="{1194CAAD-9BA6-427F-90D9-4B8095AB2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9705" y="3620913"/>
              <a:ext cx="386218" cy="493308"/>
            </a:xfrm>
            <a:prstGeom prst="rect">
              <a:avLst/>
            </a:prstGeom>
            <a:scene3d>
              <a:camera prst="orthographicFront">
                <a:rot lat="1920000" lon="3720000" rev="0"/>
              </a:camera>
              <a:lightRig rig="threePt" dir="t"/>
            </a:scene3d>
          </p:spPr>
        </p:pic>
        <p:sp>
          <p:nvSpPr>
            <p:cNvPr id="285" name="Cube 284">
              <a:extLst>
                <a:ext uri="{FF2B5EF4-FFF2-40B4-BE49-F238E27FC236}">
                  <a16:creationId xmlns:a16="http://schemas.microsoft.com/office/drawing/2014/main" id="{2B62C0C5-AF02-4097-A756-BDAB24DB2AE7}"/>
                </a:ext>
              </a:extLst>
            </p:cNvPr>
            <p:cNvSpPr/>
            <p:nvPr/>
          </p:nvSpPr>
          <p:spPr>
            <a:xfrm flipH="1">
              <a:off x="1454557" y="3547544"/>
              <a:ext cx="184567" cy="625668"/>
            </a:xfrm>
            <a:prstGeom prst="cube">
              <a:avLst>
                <a:gd name="adj" fmla="val 96418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158"/>
            </a:p>
          </p:txBody>
        </p:sp>
        <p:pic>
          <p:nvPicPr>
            <p:cNvPr id="286" name="Picture 285">
              <a:extLst>
                <a:ext uri="{FF2B5EF4-FFF2-40B4-BE49-F238E27FC236}">
                  <a16:creationId xmlns:a16="http://schemas.microsoft.com/office/drawing/2014/main" id="{CC0998EB-9D78-4C05-8981-E317F86DDAA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46782" y="3610143"/>
              <a:ext cx="386218" cy="500855"/>
            </a:xfrm>
            <a:prstGeom prst="rect">
              <a:avLst/>
            </a:prstGeom>
            <a:scene3d>
              <a:camera prst="orthographicFront">
                <a:rot lat="1920000" lon="3720000" rev="0"/>
              </a:camera>
              <a:lightRig rig="threePt" dir="t"/>
            </a:scene3d>
          </p:spPr>
        </p:pic>
        <p:sp>
          <p:nvSpPr>
            <p:cNvPr id="287" name="Cube 286">
              <a:extLst>
                <a:ext uri="{FF2B5EF4-FFF2-40B4-BE49-F238E27FC236}">
                  <a16:creationId xmlns:a16="http://schemas.microsoft.com/office/drawing/2014/main" id="{3F3A115F-7982-40DC-9AB3-74005A8C6476}"/>
                </a:ext>
              </a:extLst>
            </p:cNvPr>
            <p:cNvSpPr/>
            <p:nvPr/>
          </p:nvSpPr>
          <p:spPr>
            <a:xfrm flipH="1">
              <a:off x="1361685" y="3550525"/>
              <a:ext cx="184567" cy="625668"/>
            </a:xfrm>
            <a:prstGeom prst="cube">
              <a:avLst>
                <a:gd name="adj" fmla="val 96418"/>
              </a:avLst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2158"/>
            </a:p>
          </p:txBody>
        </p:sp>
        <p:grpSp>
          <p:nvGrpSpPr>
            <p:cNvPr id="288" name="Group 287">
              <a:extLst>
                <a:ext uri="{FF2B5EF4-FFF2-40B4-BE49-F238E27FC236}">
                  <a16:creationId xmlns:a16="http://schemas.microsoft.com/office/drawing/2014/main" id="{5C5DFC6A-1FA7-4172-99C2-C80233171D70}"/>
                </a:ext>
              </a:extLst>
            </p:cNvPr>
            <p:cNvGrpSpPr/>
            <p:nvPr/>
          </p:nvGrpSpPr>
          <p:grpSpPr>
            <a:xfrm>
              <a:off x="1859613" y="3749439"/>
              <a:ext cx="334217" cy="279914"/>
              <a:chOff x="3053691" y="3012989"/>
              <a:chExt cx="1575770" cy="1212869"/>
            </a:xfrm>
          </p:grpSpPr>
          <p:grpSp>
            <p:nvGrpSpPr>
              <p:cNvPr id="292" name="Group 291">
                <a:extLst>
                  <a:ext uri="{FF2B5EF4-FFF2-40B4-BE49-F238E27FC236}">
                    <a16:creationId xmlns:a16="http://schemas.microsoft.com/office/drawing/2014/main" id="{39DFFF5B-455F-4A62-957A-5036826A604C}"/>
                  </a:ext>
                </a:extLst>
              </p:cNvPr>
              <p:cNvGrpSpPr/>
              <p:nvPr/>
            </p:nvGrpSpPr>
            <p:grpSpPr>
              <a:xfrm>
                <a:off x="3731655" y="3012989"/>
                <a:ext cx="897806" cy="1200367"/>
                <a:chOff x="2808211" y="1856257"/>
                <a:chExt cx="2627238" cy="2755707"/>
              </a:xfrm>
            </p:grpSpPr>
            <p:grpSp>
              <p:nvGrpSpPr>
                <p:cNvPr id="306" name="Group 305">
                  <a:extLst>
                    <a:ext uri="{FF2B5EF4-FFF2-40B4-BE49-F238E27FC236}">
                      <a16:creationId xmlns:a16="http://schemas.microsoft.com/office/drawing/2014/main" id="{36E63036-A109-4D46-A735-F3E72398C210}"/>
                    </a:ext>
                  </a:extLst>
                </p:cNvPr>
                <p:cNvGrpSpPr/>
                <p:nvPr/>
              </p:nvGrpSpPr>
              <p:grpSpPr>
                <a:xfrm>
                  <a:off x="4121972" y="1856257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315" name="Cube 314">
                    <a:extLst>
                      <a:ext uri="{FF2B5EF4-FFF2-40B4-BE49-F238E27FC236}">
                        <a16:creationId xmlns:a16="http://schemas.microsoft.com/office/drawing/2014/main" id="{F0EF605D-BC8D-4198-87E9-93D90BAF11D7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16" name="Cube 315">
                    <a:extLst>
                      <a:ext uri="{FF2B5EF4-FFF2-40B4-BE49-F238E27FC236}">
                        <a16:creationId xmlns:a16="http://schemas.microsoft.com/office/drawing/2014/main" id="{87F16ACF-BDC8-465D-B890-562186DC546A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17" name="Cube 316">
                    <a:extLst>
                      <a:ext uri="{FF2B5EF4-FFF2-40B4-BE49-F238E27FC236}">
                        <a16:creationId xmlns:a16="http://schemas.microsoft.com/office/drawing/2014/main" id="{A7AE91BC-EF30-468E-92F2-B7A6127A2B4E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307" name="Group 306">
                  <a:extLst>
                    <a:ext uri="{FF2B5EF4-FFF2-40B4-BE49-F238E27FC236}">
                      <a16:creationId xmlns:a16="http://schemas.microsoft.com/office/drawing/2014/main" id="{CAE8BE18-9512-4D2E-A614-EA241DA0DB85}"/>
                    </a:ext>
                  </a:extLst>
                </p:cNvPr>
                <p:cNvGrpSpPr/>
                <p:nvPr/>
              </p:nvGrpSpPr>
              <p:grpSpPr>
                <a:xfrm>
                  <a:off x="3438431" y="187223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312" name="Cube 311">
                    <a:extLst>
                      <a:ext uri="{FF2B5EF4-FFF2-40B4-BE49-F238E27FC236}">
                        <a16:creationId xmlns:a16="http://schemas.microsoft.com/office/drawing/2014/main" id="{FEAC24AD-3BE1-4721-8016-87E014F896FE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13" name="Cube 312">
                    <a:extLst>
                      <a:ext uri="{FF2B5EF4-FFF2-40B4-BE49-F238E27FC236}">
                        <a16:creationId xmlns:a16="http://schemas.microsoft.com/office/drawing/2014/main" id="{73B60468-9727-458C-BA64-5D3B611F1DED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14" name="Cube 313">
                    <a:extLst>
                      <a:ext uri="{FF2B5EF4-FFF2-40B4-BE49-F238E27FC236}">
                        <a16:creationId xmlns:a16="http://schemas.microsoft.com/office/drawing/2014/main" id="{4488F544-8731-43EF-9895-25FF97195CAE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308" name="Group 307">
                  <a:extLst>
                    <a:ext uri="{FF2B5EF4-FFF2-40B4-BE49-F238E27FC236}">
                      <a16:creationId xmlns:a16="http://schemas.microsoft.com/office/drawing/2014/main" id="{37577BA2-15EE-4E54-A473-332C7836AF41}"/>
                    </a:ext>
                  </a:extLst>
                </p:cNvPr>
                <p:cNvGrpSpPr/>
                <p:nvPr/>
              </p:nvGrpSpPr>
              <p:grpSpPr>
                <a:xfrm>
                  <a:off x="2808211" y="188658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309" name="Cube 308">
                    <a:extLst>
                      <a:ext uri="{FF2B5EF4-FFF2-40B4-BE49-F238E27FC236}">
                        <a16:creationId xmlns:a16="http://schemas.microsoft.com/office/drawing/2014/main" id="{F96D350B-3612-4C34-99BE-86FA04B2F186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10" name="Cube 309">
                    <a:extLst>
                      <a:ext uri="{FF2B5EF4-FFF2-40B4-BE49-F238E27FC236}">
                        <a16:creationId xmlns:a16="http://schemas.microsoft.com/office/drawing/2014/main" id="{FA7A781E-2DEB-4B23-AB25-655753F7284E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11" name="Cube 310">
                    <a:extLst>
                      <a:ext uri="{FF2B5EF4-FFF2-40B4-BE49-F238E27FC236}">
                        <a16:creationId xmlns:a16="http://schemas.microsoft.com/office/drawing/2014/main" id="{4FFA891C-F8A0-4C57-873E-3095A3CA626C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</p:grpSp>
          <p:grpSp>
            <p:nvGrpSpPr>
              <p:cNvPr id="293" name="Group 292">
                <a:extLst>
                  <a:ext uri="{FF2B5EF4-FFF2-40B4-BE49-F238E27FC236}">
                    <a16:creationId xmlns:a16="http://schemas.microsoft.com/office/drawing/2014/main" id="{5649CD8D-C48F-43C9-9596-11DEBCD1AABF}"/>
                  </a:ext>
                </a:extLst>
              </p:cNvPr>
              <p:cNvGrpSpPr/>
              <p:nvPr/>
            </p:nvGrpSpPr>
            <p:grpSpPr>
              <a:xfrm>
                <a:off x="3053691" y="3025491"/>
                <a:ext cx="897806" cy="1200367"/>
                <a:chOff x="2808211" y="1856257"/>
                <a:chExt cx="2627238" cy="2755707"/>
              </a:xfrm>
            </p:grpSpPr>
            <p:grpSp>
              <p:nvGrpSpPr>
                <p:cNvPr id="294" name="Group 293">
                  <a:extLst>
                    <a:ext uri="{FF2B5EF4-FFF2-40B4-BE49-F238E27FC236}">
                      <a16:creationId xmlns:a16="http://schemas.microsoft.com/office/drawing/2014/main" id="{1423A707-2FA9-4498-BDBC-3F53BCCAE769}"/>
                    </a:ext>
                  </a:extLst>
                </p:cNvPr>
                <p:cNvGrpSpPr/>
                <p:nvPr/>
              </p:nvGrpSpPr>
              <p:grpSpPr>
                <a:xfrm>
                  <a:off x="4121972" y="1856257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303" name="Cube 302">
                    <a:extLst>
                      <a:ext uri="{FF2B5EF4-FFF2-40B4-BE49-F238E27FC236}">
                        <a16:creationId xmlns:a16="http://schemas.microsoft.com/office/drawing/2014/main" id="{67E7A1F9-5E07-45A2-A585-C1A1F00CA686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04" name="Cube 303">
                    <a:extLst>
                      <a:ext uri="{FF2B5EF4-FFF2-40B4-BE49-F238E27FC236}">
                        <a16:creationId xmlns:a16="http://schemas.microsoft.com/office/drawing/2014/main" id="{A9A236DA-DC8A-4FBA-AF9B-028DC7F31F76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05" name="Cube 304">
                    <a:extLst>
                      <a:ext uri="{FF2B5EF4-FFF2-40B4-BE49-F238E27FC236}">
                        <a16:creationId xmlns:a16="http://schemas.microsoft.com/office/drawing/2014/main" id="{162E24F5-1A8F-4CC6-8E3A-720C68C1FE9E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295" name="Group 294">
                  <a:extLst>
                    <a:ext uri="{FF2B5EF4-FFF2-40B4-BE49-F238E27FC236}">
                      <a16:creationId xmlns:a16="http://schemas.microsoft.com/office/drawing/2014/main" id="{8C1DDA86-CE0A-43F0-B745-48ED6A611E14}"/>
                    </a:ext>
                  </a:extLst>
                </p:cNvPr>
                <p:cNvGrpSpPr/>
                <p:nvPr/>
              </p:nvGrpSpPr>
              <p:grpSpPr>
                <a:xfrm>
                  <a:off x="3438431" y="187223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300" name="Cube 299">
                    <a:extLst>
                      <a:ext uri="{FF2B5EF4-FFF2-40B4-BE49-F238E27FC236}">
                        <a16:creationId xmlns:a16="http://schemas.microsoft.com/office/drawing/2014/main" id="{3256B5CD-A58A-45FA-AF39-264DB13886CE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01" name="Cube 300">
                    <a:extLst>
                      <a:ext uri="{FF2B5EF4-FFF2-40B4-BE49-F238E27FC236}">
                        <a16:creationId xmlns:a16="http://schemas.microsoft.com/office/drawing/2014/main" id="{47DC6BC3-1375-44AF-B45A-4502F9853102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02" name="Cube 301">
                    <a:extLst>
                      <a:ext uri="{FF2B5EF4-FFF2-40B4-BE49-F238E27FC236}">
                        <a16:creationId xmlns:a16="http://schemas.microsoft.com/office/drawing/2014/main" id="{882584C6-684E-4782-87D9-424BC5C4AF85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296" name="Group 295">
                  <a:extLst>
                    <a:ext uri="{FF2B5EF4-FFF2-40B4-BE49-F238E27FC236}">
                      <a16:creationId xmlns:a16="http://schemas.microsoft.com/office/drawing/2014/main" id="{625436A7-5CE8-4405-BC09-F9D6A89BC5E6}"/>
                    </a:ext>
                  </a:extLst>
                </p:cNvPr>
                <p:cNvGrpSpPr/>
                <p:nvPr/>
              </p:nvGrpSpPr>
              <p:grpSpPr>
                <a:xfrm>
                  <a:off x="2808211" y="188658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297" name="Cube 296">
                    <a:extLst>
                      <a:ext uri="{FF2B5EF4-FFF2-40B4-BE49-F238E27FC236}">
                        <a16:creationId xmlns:a16="http://schemas.microsoft.com/office/drawing/2014/main" id="{C9AE9163-427B-4ACE-8E39-A0996879E231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298" name="Cube 297">
                    <a:extLst>
                      <a:ext uri="{FF2B5EF4-FFF2-40B4-BE49-F238E27FC236}">
                        <a16:creationId xmlns:a16="http://schemas.microsoft.com/office/drawing/2014/main" id="{2FAE2936-11EC-4235-8F78-0A90FB0FD5F2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299" name="Cube 298">
                    <a:extLst>
                      <a:ext uri="{FF2B5EF4-FFF2-40B4-BE49-F238E27FC236}">
                        <a16:creationId xmlns:a16="http://schemas.microsoft.com/office/drawing/2014/main" id="{0B9152A7-739E-40D9-9CD9-4C1F23BC73D1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</p:grpSp>
        </p:grpSp>
        <p:cxnSp>
          <p:nvCxnSpPr>
            <p:cNvPr id="289" name="Straight Arrow Connector 288">
              <a:extLst>
                <a:ext uri="{FF2B5EF4-FFF2-40B4-BE49-F238E27FC236}">
                  <a16:creationId xmlns:a16="http://schemas.microsoft.com/office/drawing/2014/main" id="{F26CB2FE-613A-4847-9B6A-B96046456CA7}"/>
                </a:ext>
              </a:extLst>
            </p:cNvPr>
            <p:cNvCxnSpPr/>
            <p:nvPr/>
          </p:nvCxnSpPr>
          <p:spPr>
            <a:xfrm>
              <a:off x="1749668" y="3892378"/>
              <a:ext cx="86390" cy="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51DC0FD4-9559-4FAB-BC61-05A5948427FA}"/>
                </a:ext>
              </a:extLst>
            </p:cNvPr>
            <p:cNvCxnSpPr/>
            <p:nvPr/>
          </p:nvCxnSpPr>
          <p:spPr>
            <a:xfrm>
              <a:off x="2213570" y="3897793"/>
              <a:ext cx="86390" cy="0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91" name="Picture 290">
              <a:extLst>
                <a:ext uri="{FF2B5EF4-FFF2-40B4-BE49-F238E27FC236}">
                  <a16:creationId xmlns:a16="http://schemas.microsoft.com/office/drawing/2014/main" id="{E9542111-F081-40A5-947A-6484D266379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8368" y="3617691"/>
              <a:ext cx="386218" cy="491818"/>
            </a:xfrm>
            <a:prstGeom prst="rect">
              <a:avLst/>
            </a:prstGeom>
            <a:scene3d>
              <a:camera prst="orthographicFront">
                <a:rot lat="1920000" lon="3720000" rev="0"/>
              </a:camera>
              <a:lightRig rig="threePt" dir="t"/>
            </a:scene3d>
          </p:spPr>
        </p:pic>
      </p:grp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DE84965C-A6E9-4EFD-9637-06CCC499DBF1}"/>
              </a:ext>
            </a:extLst>
          </p:cNvPr>
          <p:cNvGrpSpPr/>
          <p:nvPr/>
        </p:nvGrpSpPr>
        <p:grpSpPr>
          <a:xfrm>
            <a:off x="2321144" y="3654306"/>
            <a:ext cx="900029" cy="515689"/>
            <a:chOff x="2321144" y="3654306"/>
            <a:chExt cx="900029" cy="515689"/>
          </a:xfrm>
        </p:grpSpPr>
        <p:grpSp>
          <p:nvGrpSpPr>
            <p:cNvPr id="319" name="Group 318">
              <a:extLst>
                <a:ext uri="{FF2B5EF4-FFF2-40B4-BE49-F238E27FC236}">
                  <a16:creationId xmlns:a16="http://schemas.microsoft.com/office/drawing/2014/main" id="{87982A68-EB57-4AA6-B1EE-6B0390C722EF}"/>
                </a:ext>
              </a:extLst>
            </p:cNvPr>
            <p:cNvGrpSpPr/>
            <p:nvPr/>
          </p:nvGrpSpPr>
          <p:grpSpPr>
            <a:xfrm>
              <a:off x="2321144" y="3797459"/>
              <a:ext cx="261713" cy="199523"/>
              <a:chOff x="3053691" y="3012989"/>
              <a:chExt cx="1575770" cy="1212869"/>
            </a:xfrm>
          </p:grpSpPr>
          <p:grpSp>
            <p:nvGrpSpPr>
              <p:cNvPr id="364" name="Group 363">
                <a:extLst>
                  <a:ext uri="{FF2B5EF4-FFF2-40B4-BE49-F238E27FC236}">
                    <a16:creationId xmlns:a16="http://schemas.microsoft.com/office/drawing/2014/main" id="{CDDD23B5-3433-4AA5-AAD2-0EDBC58188AA}"/>
                  </a:ext>
                </a:extLst>
              </p:cNvPr>
              <p:cNvGrpSpPr/>
              <p:nvPr/>
            </p:nvGrpSpPr>
            <p:grpSpPr>
              <a:xfrm>
                <a:off x="3731655" y="3012989"/>
                <a:ext cx="897806" cy="1200367"/>
                <a:chOff x="2808211" y="1856257"/>
                <a:chExt cx="2627238" cy="2755707"/>
              </a:xfrm>
            </p:grpSpPr>
            <p:grpSp>
              <p:nvGrpSpPr>
                <p:cNvPr id="378" name="Group 377">
                  <a:extLst>
                    <a:ext uri="{FF2B5EF4-FFF2-40B4-BE49-F238E27FC236}">
                      <a16:creationId xmlns:a16="http://schemas.microsoft.com/office/drawing/2014/main" id="{454A5C96-4A40-4626-B4B5-E738A6F0C814}"/>
                    </a:ext>
                  </a:extLst>
                </p:cNvPr>
                <p:cNvGrpSpPr/>
                <p:nvPr/>
              </p:nvGrpSpPr>
              <p:grpSpPr>
                <a:xfrm>
                  <a:off x="4121972" y="1856257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387" name="Cube 386">
                    <a:extLst>
                      <a:ext uri="{FF2B5EF4-FFF2-40B4-BE49-F238E27FC236}">
                        <a16:creationId xmlns:a16="http://schemas.microsoft.com/office/drawing/2014/main" id="{04E1FED1-3880-4716-8DF5-2F3BEA3CD582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88" name="Cube 387">
                    <a:extLst>
                      <a:ext uri="{FF2B5EF4-FFF2-40B4-BE49-F238E27FC236}">
                        <a16:creationId xmlns:a16="http://schemas.microsoft.com/office/drawing/2014/main" id="{3599D882-29A8-42E0-9F63-861CB2E00DCA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89" name="Cube 388">
                    <a:extLst>
                      <a:ext uri="{FF2B5EF4-FFF2-40B4-BE49-F238E27FC236}">
                        <a16:creationId xmlns:a16="http://schemas.microsoft.com/office/drawing/2014/main" id="{34E5EC05-8E3B-4D47-A7F4-213C7B2CA106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379" name="Group 378">
                  <a:extLst>
                    <a:ext uri="{FF2B5EF4-FFF2-40B4-BE49-F238E27FC236}">
                      <a16:creationId xmlns:a16="http://schemas.microsoft.com/office/drawing/2014/main" id="{F579D95A-F50E-4674-A5F3-39990A2951AC}"/>
                    </a:ext>
                  </a:extLst>
                </p:cNvPr>
                <p:cNvGrpSpPr/>
                <p:nvPr/>
              </p:nvGrpSpPr>
              <p:grpSpPr>
                <a:xfrm>
                  <a:off x="3438431" y="187223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384" name="Cube 383">
                    <a:extLst>
                      <a:ext uri="{FF2B5EF4-FFF2-40B4-BE49-F238E27FC236}">
                        <a16:creationId xmlns:a16="http://schemas.microsoft.com/office/drawing/2014/main" id="{65E8C8D5-660D-44CE-9ECE-C38F52CDA42A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85" name="Cube 384">
                    <a:extLst>
                      <a:ext uri="{FF2B5EF4-FFF2-40B4-BE49-F238E27FC236}">
                        <a16:creationId xmlns:a16="http://schemas.microsoft.com/office/drawing/2014/main" id="{5F0208A2-A509-4CCC-A09E-C355EB3A5528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86" name="Cube 385">
                    <a:extLst>
                      <a:ext uri="{FF2B5EF4-FFF2-40B4-BE49-F238E27FC236}">
                        <a16:creationId xmlns:a16="http://schemas.microsoft.com/office/drawing/2014/main" id="{21B22ED6-EBAF-47E6-ADBC-DCCBE9D494C7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380" name="Group 379">
                  <a:extLst>
                    <a:ext uri="{FF2B5EF4-FFF2-40B4-BE49-F238E27FC236}">
                      <a16:creationId xmlns:a16="http://schemas.microsoft.com/office/drawing/2014/main" id="{5E6EE9EE-07E5-4206-8E74-90B992578F70}"/>
                    </a:ext>
                  </a:extLst>
                </p:cNvPr>
                <p:cNvGrpSpPr/>
                <p:nvPr/>
              </p:nvGrpSpPr>
              <p:grpSpPr>
                <a:xfrm>
                  <a:off x="2808211" y="188658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381" name="Cube 380">
                    <a:extLst>
                      <a:ext uri="{FF2B5EF4-FFF2-40B4-BE49-F238E27FC236}">
                        <a16:creationId xmlns:a16="http://schemas.microsoft.com/office/drawing/2014/main" id="{311292C7-B2DE-477A-B6DA-A36DD7333C68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82" name="Cube 381">
                    <a:extLst>
                      <a:ext uri="{FF2B5EF4-FFF2-40B4-BE49-F238E27FC236}">
                        <a16:creationId xmlns:a16="http://schemas.microsoft.com/office/drawing/2014/main" id="{B6FDFA05-94FA-47C5-91A2-596551DD68C5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83" name="Cube 382">
                    <a:extLst>
                      <a:ext uri="{FF2B5EF4-FFF2-40B4-BE49-F238E27FC236}">
                        <a16:creationId xmlns:a16="http://schemas.microsoft.com/office/drawing/2014/main" id="{20C91ED7-58CE-416F-8565-DFD9E2204AE3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</p:grpSp>
          <p:grpSp>
            <p:nvGrpSpPr>
              <p:cNvPr id="365" name="Group 364">
                <a:extLst>
                  <a:ext uri="{FF2B5EF4-FFF2-40B4-BE49-F238E27FC236}">
                    <a16:creationId xmlns:a16="http://schemas.microsoft.com/office/drawing/2014/main" id="{81226908-72DB-462E-945E-73C4C4D99714}"/>
                  </a:ext>
                </a:extLst>
              </p:cNvPr>
              <p:cNvGrpSpPr/>
              <p:nvPr/>
            </p:nvGrpSpPr>
            <p:grpSpPr>
              <a:xfrm>
                <a:off x="3053691" y="3025491"/>
                <a:ext cx="897806" cy="1200367"/>
                <a:chOff x="2808211" y="1856257"/>
                <a:chExt cx="2627238" cy="2755707"/>
              </a:xfrm>
            </p:grpSpPr>
            <p:grpSp>
              <p:nvGrpSpPr>
                <p:cNvPr id="366" name="Group 365">
                  <a:extLst>
                    <a:ext uri="{FF2B5EF4-FFF2-40B4-BE49-F238E27FC236}">
                      <a16:creationId xmlns:a16="http://schemas.microsoft.com/office/drawing/2014/main" id="{33C5ADE7-A221-46E1-82F1-D99CAAF61CBA}"/>
                    </a:ext>
                  </a:extLst>
                </p:cNvPr>
                <p:cNvGrpSpPr/>
                <p:nvPr/>
              </p:nvGrpSpPr>
              <p:grpSpPr>
                <a:xfrm>
                  <a:off x="4121972" y="1856257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375" name="Cube 374">
                    <a:extLst>
                      <a:ext uri="{FF2B5EF4-FFF2-40B4-BE49-F238E27FC236}">
                        <a16:creationId xmlns:a16="http://schemas.microsoft.com/office/drawing/2014/main" id="{B19DAFC2-1A82-4E8A-9C3A-A53556F26C36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76" name="Cube 375">
                    <a:extLst>
                      <a:ext uri="{FF2B5EF4-FFF2-40B4-BE49-F238E27FC236}">
                        <a16:creationId xmlns:a16="http://schemas.microsoft.com/office/drawing/2014/main" id="{FBCEEEF4-9112-4C0B-81D7-69A7FC8FA24F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77" name="Cube 376">
                    <a:extLst>
                      <a:ext uri="{FF2B5EF4-FFF2-40B4-BE49-F238E27FC236}">
                        <a16:creationId xmlns:a16="http://schemas.microsoft.com/office/drawing/2014/main" id="{0325C324-4E85-4091-AA40-2C415CB7B769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367" name="Group 366">
                  <a:extLst>
                    <a:ext uri="{FF2B5EF4-FFF2-40B4-BE49-F238E27FC236}">
                      <a16:creationId xmlns:a16="http://schemas.microsoft.com/office/drawing/2014/main" id="{F06A2857-587A-48FD-8E76-F99663BA94DD}"/>
                    </a:ext>
                  </a:extLst>
                </p:cNvPr>
                <p:cNvGrpSpPr/>
                <p:nvPr/>
              </p:nvGrpSpPr>
              <p:grpSpPr>
                <a:xfrm>
                  <a:off x="3438431" y="187223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372" name="Cube 371">
                    <a:extLst>
                      <a:ext uri="{FF2B5EF4-FFF2-40B4-BE49-F238E27FC236}">
                        <a16:creationId xmlns:a16="http://schemas.microsoft.com/office/drawing/2014/main" id="{0CDA68D7-54A0-4EA3-9CE3-148F9F31E915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73" name="Cube 372">
                    <a:extLst>
                      <a:ext uri="{FF2B5EF4-FFF2-40B4-BE49-F238E27FC236}">
                        <a16:creationId xmlns:a16="http://schemas.microsoft.com/office/drawing/2014/main" id="{C2E3D8E0-3EF1-4A3B-A3EE-FB31EFDD7B5E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74" name="Cube 373">
                    <a:extLst>
                      <a:ext uri="{FF2B5EF4-FFF2-40B4-BE49-F238E27FC236}">
                        <a16:creationId xmlns:a16="http://schemas.microsoft.com/office/drawing/2014/main" id="{F55B3260-057C-47A5-9180-135F3409F17B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  <p:grpSp>
              <p:nvGrpSpPr>
                <p:cNvPr id="368" name="Group 367">
                  <a:extLst>
                    <a:ext uri="{FF2B5EF4-FFF2-40B4-BE49-F238E27FC236}">
                      <a16:creationId xmlns:a16="http://schemas.microsoft.com/office/drawing/2014/main" id="{5CA059BE-8A0C-4577-BBD4-D738F02E80E9}"/>
                    </a:ext>
                  </a:extLst>
                </p:cNvPr>
                <p:cNvGrpSpPr/>
                <p:nvPr/>
              </p:nvGrpSpPr>
              <p:grpSpPr>
                <a:xfrm>
                  <a:off x="2808211" y="1886588"/>
                  <a:ext cx="1313477" cy="2725376"/>
                  <a:chOff x="2808211" y="1886588"/>
                  <a:chExt cx="1313477" cy="2725376"/>
                </a:xfrm>
              </p:grpSpPr>
              <p:sp>
                <p:nvSpPr>
                  <p:cNvPr id="369" name="Cube 368">
                    <a:extLst>
                      <a:ext uri="{FF2B5EF4-FFF2-40B4-BE49-F238E27FC236}">
                        <a16:creationId xmlns:a16="http://schemas.microsoft.com/office/drawing/2014/main" id="{D5A5ED13-A229-456F-B916-9C5FB1C748F2}"/>
                      </a:ext>
                    </a:extLst>
                  </p:cNvPr>
                  <p:cNvSpPr/>
                  <p:nvPr/>
                </p:nvSpPr>
                <p:spPr>
                  <a:xfrm flipH="1">
                    <a:off x="3251490" y="188658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70" name="Cube 369">
                    <a:extLst>
                      <a:ext uri="{FF2B5EF4-FFF2-40B4-BE49-F238E27FC236}">
                        <a16:creationId xmlns:a16="http://schemas.microsoft.com/office/drawing/2014/main" id="{A65B098E-2739-4B0B-B16B-BFDE3C9755D1}"/>
                      </a:ext>
                    </a:extLst>
                  </p:cNvPr>
                  <p:cNvSpPr/>
                  <p:nvPr/>
                </p:nvSpPr>
                <p:spPr>
                  <a:xfrm flipH="1">
                    <a:off x="3016369" y="1893763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  <p:sp>
                <p:nvSpPr>
                  <p:cNvPr id="371" name="Cube 370">
                    <a:extLst>
                      <a:ext uri="{FF2B5EF4-FFF2-40B4-BE49-F238E27FC236}">
                        <a16:creationId xmlns:a16="http://schemas.microsoft.com/office/drawing/2014/main" id="{49735374-9841-4C0E-BED7-4D55C6AE516B}"/>
                      </a:ext>
                    </a:extLst>
                  </p:cNvPr>
                  <p:cNvSpPr/>
                  <p:nvPr/>
                </p:nvSpPr>
                <p:spPr>
                  <a:xfrm flipH="1">
                    <a:off x="2808211" y="1900938"/>
                    <a:ext cx="870198" cy="2711026"/>
                  </a:xfrm>
                  <a:prstGeom prst="cube">
                    <a:avLst>
                      <a:gd name="adj" fmla="val 96418"/>
                    </a:avLst>
                  </a:prstGeom>
                  <a:solidFill>
                    <a:schemeClr val="bg1">
                      <a:lumMod val="85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9621" tIns="54810" rIns="109621" bIns="5481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endParaRPr lang="en-GB" sz="2158"/>
                  </a:p>
                </p:txBody>
              </p:sp>
            </p:grpSp>
          </p:grpSp>
        </p:grpSp>
        <p:grpSp>
          <p:nvGrpSpPr>
            <p:cNvPr id="320" name="Group 319">
              <a:extLst>
                <a:ext uri="{FF2B5EF4-FFF2-40B4-BE49-F238E27FC236}">
                  <a16:creationId xmlns:a16="http://schemas.microsoft.com/office/drawing/2014/main" id="{A8855BC2-5668-48F8-881F-C3B98F10794B}"/>
                </a:ext>
              </a:extLst>
            </p:cNvPr>
            <p:cNvGrpSpPr/>
            <p:nvPr/>
          </p:nvGrpSpPr>
          <p:grpSpPr>
            <a:xfrm>
              <a:off x="2890872" y="3654306"/>
              <a:ext cx="330301" cy="515689"/>
              <a:chOff x="7069022" y="3188355"/>
              <a:chExt cx="1557306" cy="2234488"/>
            </a:xfrm>
          </p:grpSpPr>
          <p:grpSp>
            <p:nvGrpSpPr>
              <p:cNvPr id="326" name="Group 325">
                <a:extLst>
                  <a:ext uri="{FF2B5EF4-FFF2-40B4-BE49-F238E27FC236}">
                    <a16:creationId xmlns:a16="http://schemas.microsoft.com/office/drawing/2014/main" id="{D76FE3DF-B7B1-46C8-9CBE-AD810952CDD4}"/>
                  </a:ext>
                </a:extLst>
              </p:cNvPr>
              <p:cNvGrpSpPr/>
              <p:nvPr/>
            </p:nvGrpSpPr>
            <p:grpSpPr>
              <a:xfrm>
                <a:off x="7069022" y="3188355"/>
                <a:ext cx="159675" cy="2234488"/>
                <a:chOff x="9824418" y="2424816"/>
                <a:chExt cx="188715" cy="2594953"/>
              </a:xfrm>
            </p:grpSpPr>
            <p:sp>
              <p:nvSpPr>
                <p:cNvPr id="356" name="Oval 355">
                  <a:extLst>
                    <a:ext uri="{FF2B5EF4-FFF2-40B4-BE49-F238E27FC236}">
                      <a16:creationId xmlns:a16="http://schemas.microsoft.com/office/drawing/2014/main" id="{358C8224-9DE5-4D92-BF35-8ED3B4219B79}"/>
                    </a:ext>
                  </a:extLst>
                </p:cNvPr>
                <p:cNvSpPr/>
                <p:nvPr/>
              </p:nvSpPr>
              <p:spPr bwMode="auto">
                <a:xfrm>
                  <a:off x="9825927" y="34538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57" name="Oval 356">
                  <a:extLst>
                    <a:ext uri="{FF2B5EF4-FFF2-40B4-BE49-F238E27FC236}">
                      <a16:creationId xmlns:a16="http://schemas.microsoft.com/office/drawing/2014/main" id="{929C2FF4-146C-4D3E-955F-74FC907C83CE}"/>
                    </a:ext>
                  </a:extLst>
                </p:cNvPr>
                <p:cNvSpPr/>
                <p:nvPr/>
              </p:nvSpPr>
              <p:spPr bwMode="auto">
                <a:xfrm>
                  <a:off x="9825927" y="41396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58" name="Oval 357">
                  <a:extLst>
                    <a:ext uri="{FF2B5EF4-FFF2-40B4-BE49-F238E27FC236}">
                      <a16:creationId xmlns:a16="http://schemas.microsoft.com/office/drawing/2014/main" id="{1C8F374E-0E13-42D9-B96E-3E4AA7A320F4}"/>
                    </a:ext>
                  </a:extLst>
                </p:cNvPr>
                <p:cNvSpPr/>
                <p:nvPr/>
              </p:nvSpPr>
              <p:spPr bwMode="auto">
                <a:xfrm>
                  <a:off x="9825927" y="27680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59" name="Oval 358">
                  <a:extLst>
                    <a:ext uri="{FF2B5EF4-FFF2-40B4-BE49-F238E27FC236}">
                      <a16:creationId xmlns:a16="http://schemas.microsoft.com/office/drawing/2014/main" id="{B7327366-0C25-44F5-A971-347D09349C4D}"/>
                    </a:ext>
                  </a:extLst>
                </p:cNvPr>
                <p:cNvSpPr/>
                <p:nvPr/>
              </p:nvSpPr>
              <p:spPr bwMode="auto">
                <a:xfrm>
                  <a:off x="9825927" y="48254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60" name="Oval 359">
                  <a:extLst>
                    <a:ext uri="{FF2B5EF4-FFF2-40B4-BE49-F238E27FC236}">
                      <a16:creationId xmlns:a16="http://schemas.microsoft.com/office/drawing/2014/main" id="{5CFBCC01-F449-46E4-A6D5-3466CCEE778F}"/>
                    </a:ext>
                  </a:extLst>
                </p:cNvPr>
                <p:cNvSpPr/>
                <p:nvPr/>
              </p:nvSpPr>
              <p:spPr bwMode="auto">
                <a:xfrm>
                  <a:off x="9824418" y="37964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61" name="Oval 360">
                  <a:extLst>
                    <a:ext uri="{FF2B5EF4-FFF2-40B4-BE49-F238E27FC236}">
                      <a16:creationId xmlns:a16="http://schemas.microsoft.com/office/drawing/2014/main" id="{1A1F96DD-D3C9-435C-BF5A-E1829FD0BA0B}"/>
                    </a:ext>
                  </a:extLst>
                </p:cNvPr>
                <p:cNvSpPr/>
                <p:nvPr/>
              </p:nvSpPr>
              <p:spPr bwMode="auto">
                <a:xfrm>
                  <a:off x="9824418" y="44822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62" name="Oval 361">
                  <a:extLst>
                    <a:ext uri="{FF2B5EF4-FFF2-40B4-BE49-F238E27FC236}">
                      <a16:creationId xmlns:a16="http://schemas.microsoft.com/office/drawing/2014/main" id="{EF3E45A2-F429-4EDF-8578-5D334C495730}"/>
                    </a:ext>
                  </a:extLst>
                </p:cNvPr>
                <p:cNvSpPr/>
                <p:nvPr/>
              </p:nvSpPr>
              <p:spPr bwMode="auto">
                <a:xfrm>
                  <a:off x="9824418" y="31106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63" name="Oval 362">
                  <a:extLst>
                    <a:ext uri="{FF2B5EF4-FFF2-40B4-BE49-F238E27FC236}">
                      <a16:creationId xmlns:a16="http://schemas.microsoft.com/office/drawing/2014/main" id="{11D93A35-C515-4E3D-A145-8E5E49D472F9}"/>
                    </a:ext>
                  </a:extLst>
                </p:cNvPr>
                <p:cNvSpPr/>
                <p:nvPr/>
              </p:nvSpPr>
              <p:spPr bwMode="auto">
                <a:xfrm>
                  <a:off x="9824418" y="24248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327" name="Group 326">
                <a:extLst>
                  <a:ext uri="{FF2B5EF4-FFF2-40B4-BE49-F238E27FC236}">
                    <a16:creationId xmlns:a16="http://schemas.microsoft.com/office/drawing/2014/main" id="{F696418D-DF14-40D1-B04D-E6FABB63E418}"/>
                  </a:ext>
                </a:extLst>
              </p:cNvPr>
              <p:cNvGrpSpPr/>
              <p:nvPr/>
            </p:nvGrpSpPr>
            <p:grpSpPr>
              <a:xfrm>
                <a:off x="7793009" y="3188355"/>
                <a:ext cx="159675" cy="2234488"/>
                <a:chOff x="9824418" y="2424816"/>
                <a:chExt cx="188715" cy="2594953"/>
              </a:xfrm>
            </p:grpSpPr>
            <p:sp>
              <p:nvSpPr>
                <p:cNvPr id="348" name="Oval 347">
                  <a:extLst>
                    <a:ext uri="{FF2B5EF4-FFF2-40B4-BE49-F238E27FC236}">
                      <a16:creationId xmlns:a16="http://schemas.microsoft.com/office/drawing/2014/main" id="{85B447EA-6DFB-46E5-9B3F-ED25A5E4DD7E}"/>
                    </a:ext>
                  </a:extLst>
                </p:cNvPr>
                <p:cNvSpPr/>
                <p:nvPr/>
              </p:nvSpPr>
              <p:spPr bwMode="auto">
                <a:xfrm>
                  <a:off x="9825927" y="34538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49" name="Oval 348">
                  <a:extLst>
                    <a:ext uri="{FF2B5EF4-FFF2-40B4-BE49-F238E27FC236}">
                      <a16:creationId xmlns:a16="http://schemas.microsoft.com/office/drawing/2014/main" id="{CBAC6DE0-B081-4672-A730-8BD412A1A686}"/>
                    </a:ext>
                  </a:extLst>
                </p:cNvPr>
                <p:cNvSpPr/>
                <p:nvPr/>
              </p:nvSpPr>
              <p:spPr bwMode="auto">
                <a:xfrm>
                  <a:off x="9825927" y="41396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50" name="Oval 349">
                  <a:extLst>
                    <a:ext uri="{FF2B5EF4-FFF2-40B4-BE49-F238E27FC236}">
                      <a16:creationId xmlns:a16="http://schemas.microsoft.com/office/drawing/2014/main" id="{BBAD96DF-0178-4053-AAEA-1A4FAA2349E6}"/>
                    </a:ext>
                  </a:extLst>
                </p:cNvPr>
                <p:cNvSpPr/>
                <p:nvPr/>
              </p:nvSpPr>
              <p:spPr bwMode="auto">
                <a:xfrm>
                  <a:off x="9825927" y="27680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51" name="Oval 350">
                  <a:extLst>
                    <a:ext uri="{FF2B5EF4-FFF2-40B4-BE49-F238E27FC236}">
                      <a16:creationId xmlns:a16="http://schemas.microsoft.com/office/drawing/2014/main" id="{DFB89BFB-464D-4D68-B182-DC7FA98340E2}"/>
                    </a:ext>
                  </a:extLst>
                </p:cNvPr>
                <p:cNvSpPr/>
                <p:nvPr/>
              </p:nvSpPr>
              <p:spPr bwMode="auto">
                <a:xfrm>
                  <a:off x="9825927" y="4825493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52" name="Oval 351">
                  <a:extLst>
                    <a:ext uri="{FF2B5EF4-FFF2-40B4-BE49-F238E27FC236}">
                      <a16:creationId xmlns:a16="http://schemas.microsoft.com/office/drawing/2014/main" id="{272E1358-825F-43B6-B78D-5D8921C84F8F}"/>
                    </a:ext>
                  </a:extLst>
                </p:cNvPr>
                <p:cNvSpPr/>
                <p:nvPr/>
              </p:nvSpPr>
              <p:spPr bwMode="auto">
                <a:xfrm>
                  <a:off x="9824418" y="37964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53" name="Oval 352">
                  <a:extLst>
                    <a:ext uri="{FF2B5EF4-FFF2-40B4-BE49-F238E27FC236}">
                      <a16:creationId xmlns:a16="http://schemas.microsoft.com/office/drawing/2014/main" id="{94CC503B-581A-4AC9-9B0A-AF00EE4E6236}"/>
                    </a:ext>
                  </a:extLst>
                </p:cNvPr>
                <p:cNvSpPr/>
                <p:nvPr/>
              </p:nvSpPr>
              <p:spPr bwMode="auto">
                <a:xfrm>
                  <a:off x="9824418" y="44822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54" name="Oval 353">
                  <a:extLst>
                    <a:ext uri="{FF2B5EF4-FFF2-40B4-BE49-F238E27FC236}">
                      <a16:creationId xmlns:a16="http://schemas.microsoft.com/office/drawing/2014/main" id="{83294458-1BE4-4273-BC6B-BCC1DC271DF2}"/>
                    </a:ext>
                  </a:extLst>
                </p:cNvPr>
                <p:cNvSpPr/>
                <p:nvPr/>
              </p:nvSpPr>
              <p:spPr bwMode="auto">
                <a:xfrm>
                  <a:off x="9824418" y="31106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55" name="Oval 354">
                  <a:extLst>
                    <a:ext uri="{FF2B5EF4-FFF2-40B4-BE49-F238E27FC236}">
                      <a16:creationId xmlns:a16="http://schemas.microsoft.com/office/drawing/2014/main" id="{0E544753-9525-4353-8D23-05C29CCC9D7D}"/>
                    </a:ext>
                  </a:extLst>
                </p:cNvPr>
                <p:cNvSpPr/>
                <p:nvPr/>
              </p:nvSpPr>
              <p:spPr bwMode="auto">
                <a:xfrm>
                  <a:off x="9824418" y="2424816"/>
                  <a:ext cx="187206" cy="194276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328" name="Group 327">
                <a:extLst>
                  <a:ext uri="{FF2B5EF4-FFF2-40B4-BE49-F238E27FC236}">
                    <a16:creationId xmlns:a16="http://schemas.microsoft.com/office/drawing/2014/main" id="{FF594ACC-53A6-4AD0-B2E1-492C309AEB89}"/>
                  </a:ext>
                </a:extLst>
              </p:cNvPr>
              <p:cNvGrpSpPr/>
              <p:nvPr/>
            </p:nvGrpSpPr>
            <p:grpSpPr>
              <a:xfrm>
                <a:off x="8466653" y="3836663"/>
                <a:ext cx="159675" cy="757825"/>
                <a:chOff x="7712181" y="3204088"/>
                <a:chExt cx="159675" cy="757825"/>
              </a:xfrm>
            </p:grpSpPr>
            <p:sp>
              <p:nvSpPr>
                <p:cNvPr id="345" name="Oval 344">
                  <a:extLst>
                    <a:ext uri="{FF2B5EF4-FFF2-40B4-BE49-F238E27FC236}">
                      <a16:creationId xmlns:a16="http://schemas.microsoft.com/office/drawing/2014/main" id="{653729CB-9C87-44C7-A852-16392552B07B}"/>
                    </a:ext>
                  </a:extLst>
                </p:cNvPr>
                <p:cNvSpPr/>
                <p:nvPr/>
              </p:nvSpPr>
              <p:spPr bwMode="auto">
                <a:xfrm>
                  <a:off x="7713458" y="3499680"/>
                  <a:ext cx="158398" cy="167289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46" name="Oval 345">
                  <a:extLst>
                    <a:ext uri="{FF2B5EF4-FFF2-40B4-BE49-F238E27FC236}">
                      <a16:creationId xmlns:a16="http://schemas.microsoft.com/office/drawing/2014/main" id="{9F5B71E6-6416-4BD1-B2A3-AF3EFAADAE44}"/>
                    </a:ext>
                  </a:extLst>
                </p:cNvPr>
                <p:cNvSpPr/>
                <p:nvPr/>
              </p:nvSpPr>
              <p:spPr bwMode="auto">
                <a:xfrm>
                  <a:off x="7712181" y="3794624"/>
                  <a:ext cx="158398" cy="167289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47" name="Oval 346">
                  <a:extLst>
                    <a:ext uri="{FF2B5EF4-FFF2-40B4-BE49-F238E27FC236}">
                      <a16:creationId xmlns:a16="http://schemas.microsoft.com/office/drawing/2014/main" id="{8E74485D-6AB6-4391-AA1B-FD3BBD52F3DA}"/>
                    </a:ext>
                  </a:extLst>
                </p:cNvPr>
                <p:cNvSpPr/>
                <p:nvPr/>
              </p:nvSpPr>
              <p:spPr bwMode="auto">
                <a:xfrm>
                  <a:off x="7712181" y="3204088"/>
                  <a:ext cx="158398" cy="167289"/>
                </a:xfrm>
                <a:prstGeom prst="ellipse">
                  <a:avLst/>
                </a:prstGeom>
                <a:ln w="28575">
                  <a:headEnd type="none" w="med" len="med"/>
                  <a:tailEnd type="none" w="med" len="med"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defTabSz="932472" fontAlgn="base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GB" sz="24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cxnSp>
            <p:nvCxnSpPr>
              <p:cNvPr id="329" name="Straight Connector 328">
                <a:extLst>
                  <a:ext uri="{FF2B5EF4-FFF2-40B4-BE49-F238E27FC236}">
                    <a16:creationId xmlns:a16="http://schemas.microsoft.com/office/drawing/2014/main" id="{DFA0D755-B5F7-4ADF-B5AA-2C7C11184A45}"/>
                  </a:ext>
                </a:extLst>
              </p:cNvPr>
              <p:cNvCxnSpPr>
                <a:stCxn id="363" idx="6"/>
                <a:endCxn id="355" idx="2"/>
              </p:cNvCxnSpPr>
              <p:nvPr/>
            </p:nvCxnSpPr>
            <p:spPr>
              <a:xfrm>
                <a:off x="7227420" y="3272000"/>
                <a:ext cx="565589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Straight Connector 329">
                <a:extLst>
                  <a:ext uri="{FF2B5EF4-FFF2-40B4-BE49-F238E27FC236}">
                    <a16:creationId xmlns:a16="http://schemas.microsoft.com/office/drawing/2014/main" id="{284DA9F5-27E3-41DC-9D04-D4A1F289AFC7}"/>
                  </a:ext>
                </a:extLst>
              </p:cNvPr>
              <p:cNvCxnSpPr>
                <a:cxnSpLocks/>
                <a:stCxn id="363" idx="6"/>
                <a:endCxn id="350" idx="2"/>
              </p:cNvCxnSpPr>
              <p:nvPr/>
            </p:nvCxnSpPr>
            <p:spPr>
              <a:xfrm>
                <a:off x="7227420" y="3272000"/>
                <a:ext cx="566866" cy="2955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Straight Connector 330">
                <a:extLst>
                  <a:ext uri="{FF2B5EF4-FFF2-40B4-BE49-F238E27FC236}">
                    <a16:creationId xmlns:a16="http://schemas.microsoft.com/office/drawing/2014/main" id="{A00A46F3-BB15-436D-87B7-C3E83A9F98D0}"/>
                  </a:ext>
                </a:extLst>
              </p:cNvPr>
              <p:cNvCxnSpPr>
                <a:cxnSpLocks/>
                <a:stCxn id="363" idx="6"/>
                <a:endCxn id="354" idx="2"/>
              </p:cNvCxnSpPr>
              <p:nvPr/>
            </p:nvCxnSpPr>
            <p:spPr>
              <a:xfrm>
                <a:off x="7227420" y="3272000"/>
                <a:ext cx="565589" cy="59053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Straight Connector 331">
                <a:extLst>
                  <a:ext uri="{FF2B5EF4-FFF2-40B4-BE49-F238E27FC236}">
                    <a16:creationId xmlns:a16="http://schemas.microsoft.com/office/drawing/2014/main" id="{D8423C02-ED55-4732-BDAD-AA74B95904AA}"/>
                  </a:ext>
                </a:extLst>
              </p:cNvPr>
              <p:cNvCxnSpPr>
                <a:cxnSpLocks/>
                <a:stCxn id="363" idx="6"/>
                <a:endCxn id="348" idx="2"/>
              </p:cNvCxnSpPr>
              <p:nvPr/>
            </p:nvCxnSpPr>
            <p:spPr>
              <a:xfrm>
                <a:off x="7227420" y="3272000"/>
                <a:ext cx="566866" cy="88612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Straight Connector 332">
                <a:extLst>
                  <a:ext uri="{FF2B5EF4-FFF2-40B4-BE49-F238E27FC236}">
                    <a16:creationId xmlns:a16="http://schemas.microsoft.com/office/drawing/2014/main" id="{D087BF3B-2EBA-4085-AAC6-8D018E4EB474}"/>
                  </a:ext>
                </a:extLst>
              </p:cNvPr>
              <p:cNvCxnSpPr>
                <a:cxnSpLocks/>
                <a:stCxn id="363" idx="6"/>
                <a:endCxn id="352" idx="2"/>
              </p:cNvCxnSpPr>
              <p:nvPr/>
            </p:nvCxnSpPr>
            <p:spPr>
              <a:xfrm>
                <a:off x="7227420" y="3272000"/>
                <a:ext cx="565589" cy="118107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Straight Connector 333">
                <a:extLst>
                  <a:ext uri="{FF2B5EF4-FFF2-40B4-BE49-F238E27FC236}">
                    <a16:creationId xmlns:a16="http://schemas.microsoft.com/office/drawing/2014/main" id="{D215AB0C-72FD-4E08-9929-596FB0254A69}"/>
                  </a:ext>
                </a:extLst>
              </p:cNvPr>
              <p:cNvCxnSpPr>
                <a:cxnSpLocks/>
                <a:stCxn id="363" idx="6"/>
                <a:endCxn id="349" idx="2"/>
              </p:cNvCxnSpPr>
              <p:nvPr/>
            </p:nvCxnSpPr>
            <p:spPr>
              <a:xfrm>
                <a:off x="7227420" y="3272000"/>
                <a:ext cx="566866" cy="147666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Straight Connector 334">
                <a:extLst>
                  <a:ext uri="{FF2B5EF4-FFF2-40B4-BE49-F238E27FC236}">
                    <a16:creationId xmlns:a16="http://schemas.microsoft.com/office/drawing/2014/main" id="{43B3A379-5AEB-4CB2-8252-4F7AC9E9C278}"/>
                  </a:ext>
                </a:extLst>
              </p:cNvPr>
              <p:cNvCxnSpPr>
                <a:cxnSpLocks/>
                <a:stCxn id="363" idx="6"/>
                <a:endCxn id="353" idx="2"/>
              </p:cNvCxnSpPr>
              <p:nvPr/>
            </p:nvCxnSpPr>
            <p:spPr>
              <a:xfrm>
                <a:off x="7227420" y="3272000"/>
                <a:ext cx="565589" cy="177160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Straight Connector 335">
                <a:extLst>
                  <a:ext uri="{FF2B5EF4-FFF2-40B4-BE49-F238E27FC236}">
                    <a16:creationId xmlns:a16="http://schemas.microsoft.com/office/drawing/2014/main" id="{909ACD22-2915-4454-9A75-F34B9403AF53}"/>
                  </a:ext>
                </a:extLst>
              </p:cNvPr>
              <p:cNvCxnSpPr>
                <a:cxnSpLocks/>
                <a:stCxn id="363" idx="6"/>
                <a:endCxn id="351" idx="2"/>
              </p:cNvCxnSpPr>
              <p:nvPr/>
            </p:nvCxnSpPr>
            <p:spPr>
              <a:xfrm>
                <a:off x="7227420" y="3272000"/>
                <a:ext cx="566866" cy="206719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Straight Connector 336">
                <a:extLst>
                  <a:ext uri="{FF2B5EF4-FFF2-40B4-BE49-F238E27FC236}">
                    <a16:creationId xmlns:a16="http://schemas.microsoft.com/office/drawing/2014/main" id="{DDDC3CD0-8102-4C16-B0DE-69AECF455AD7}"/>
                  </a:ext>
                </a:extLst>
              </p:cNvPr>
              <p:cNvCxnSpPr>
                <a:cxnSpLocks/>
                <a:stCxn id="355" idx="6"/>
                <a:endCxn id="347" idx="2"/>
              </p:cNvCxnSpPr>
              <p:nvPr/>
            </p:nvCxnSpPr>
            <p:spPr>
              <a:xfrm>
                <a:off x="7951407" y="3272000"/>
                <a:ext cx="515246" cy="64830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Straight Connector 337">
                <a:extLst>
                  <a:ext uri="{FF2B5EF4-FFF2-40B4-BE49-F238E27FC236}">
                    <a16:creationId xmlns:a16="http://schemas.microsoft.com/office/drawing/2014/main" id="{30EC38BD-33A2-4F17-85A0-13E16DB2932C}"/>
                  </a:ext>
                </a:extLst>
              </p:cNvPr>
              <p:cNvCxnSpPr>
                <a:cxnSpLocks/>
                <a:stCxn id="350" idx="6"/>
                <a:endCxn id="347" idx="2"/>
              </p:cNvCxnSpPr>
              <p:nvPr/>
            </p:nvCxnSpPr>
            <p:spPr>
              <a:xfrm>
                <a:off x="7952684" y="3567592"/>
                <a:ext cx="513969" cy="35271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Straight Connector 338">
                <a:extLst>
                  <a:ext uri="{FF2B5EF4-FFF2-40B4-BE49-F238E27FC236}">
                    <a16:creationId xmlns:a16="http://schemas.microsoft.com/office/drawing/2014/main" id="{3645127F-263B-4BA1-A884-09CF9B8945B8}"/>
                  </a:ext>
                </a:extLst>
              </p:cNvPr>
              <p:cNvCxnSpPr>
                <a:cxnSpLocks/>
                <a:stCxn id="354" idx="6"/>
                <a:endCxn id="347" idx="2"/>
              </p:cNvCxnSpPr>
              <p:nvPr/>
            </p:nvCxnSpPr>
            <p:spPr>
              <a:xfrm>
                <a:off x="7951407" y="3862536"/>
                <a:ext cx="515246" cy="5777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Straight Connector 339">
                <a:extLst>
                  <a:ext uri="{FF2B5EF4-FFF2-40B4-BE49-F238E27FC236}">
                    <a16:creationId xmlns:a16="http://schemas.microsoft.com/office/drawing/2014/main" id="{503C70FB-357A-4F6F-85B6-8738B4517D7F}"/>
                  </a:ext>
                </a:extLst>
              </p:cNvPr>
              <p:cNvCxnSpPr>
                <a:cxnSpLocks/>
                <a:stCxn id="348" idx="6"/>
                <a:endCxn id="347" idx="2"/>
              </p:cNvCxnSpPr>
              <p:nvPr/>
            </p:nvCxnSpPr>
            <p:spPr>
              <a:xfrm flipV="1">
                <a:off x="7952684" y="3920308"/>
                <a:ext cx="513969" cy="23782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Straight Connector 340">
                <a:extLst>
                  <a:ext uri="{FF2B5EF4-FFF2-40B4-BE49-F238E27FC236}">
                    <a16:creationId xmlns:a16="http://schemas.microsoft.com/office/drawing/2014/main" id="{905137BD-BB66-4C08-AE8E-07F1BAC4552B}"/>
                  </a:ext>
                </a:extLst>
              </p:cNvPr>
              <p:cNvCxnSpPr>
                <a:cxnSpLocks/>
                <a:stCxn id="352" idx="6"/>
                <a:endCxn id="347" idx="2"/>
              </p:cNvCxnSpPr>
              <p:nvPr/>
            </p:nvCxnSpPr>
            <p:spPr>
              <a:xfrm flipV="1">
                <a:off x="7951407" y="3920308"/>
                <a:ext cx="515246" cy="53276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2" name="Straight Connector 341">
                <a:extLst>
                  <a:ext uri="{FF2B5EF4-FFF2-40B4-BE49-F238E27FC236}">
                    <a16:creationId xmlns:a16="http://schemas.microsoft.com/office/drawing/2014/main" id="{D1799D14-0E62-421B-AB05-4ED6DEB14F9D}"/>
                  </a:ext>
                </a:extLst>
              </p:cNvPr>
              <p:cNvCxnSpPr>
                <a:cxnSpLocks/>
                <a:stCxn id="349" idx="6"/>
                <a:endCxn id="347" idx="2"/>
              </p:cNvCxnSpPr>
              <p:nvPr/>
            </p:nvCxnSpPr>
            <p:spPr>
              <a:xfrm flipV="1">
                <a:off x="7952684" y="3920308"/>
                <a:ext cx="513969" cy="828355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3" name="Straight Connector 342">
                <a:extLst>
                  <a:ext uri="{FF2B5EF4-FFF2-40B4-BE49-F238E27FC236}">
                    <a16:creationId xmlns:a16="http://schemas.microsoft.com/office/drawing/2014/main" id="{FD96848F-F1BF-41DA-A086-695D8D0418F1}"/>
                  </a:ext>
                </a:extLst>
              </p:cNvPr>
              <p:cNvCxnSpPr>
                <a:cxnSpLocks/>
                <a:stCxn id="353" idx="6"/>
                <a:endCxn id="347" idx="2"/>
              </p:cNvCxnSpPr>
              <p:nvPr/>
            </p:nvCxnSpPr>
            <p:spPr>
              <a:xfrm flipV="1">
                <a:off x="7951407" y="3920308"/>
                <a:ext cx="515246" cy="112329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4" name="Straight Connector 343">
                <a:extLst>
                  <a:ext uri="{FF2B5EF4-FFF2-40B4-BE49-F238E27FC236}">
                    <a16:creationId xmlns:a16="http://schemas.microsoft.com/office/drawing/2014/main" id="{141894A8-05EA-45FB-915C-EB696AD95ED8}"/>
                  </a:ext>
                </a:extLst>
              </p:cNvPr>
              <p:cNvCxnSpPr>
                <a:cxnSpLocks/>
                <a:endCxn id="347" idx="1"/>
              </p:cNvCxnSpPr>
              <p:nvPr/>
            </p:nvCxnSpPr>
            <p:spPr>
              <a:xfrm flipV="1">
                <a:off x="7952683" y="3861162"/>
                <a:ext cx="537167" cy="145849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21" name="Straight Arrow Connector 320">
              <a:extLst>
                <a:ext uri="{FF2B5EF4-FFF2-40B4-BE49-F238E27FC236}">
                  <a16:creationId xmlns:a16="http://schemas.microsoft.com/office/drawing/2014/main" id="{04539559-03F6-4C63-B8D3-661BF140A8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39764" y="3897420"/>
              <a:ext cx="103941" cy="1916"/>
            </a:xfrm>
            <a:prstGeom prst="straightConnector1">
              <a:avLst/>
            </a:prstGeom>
            <a:ln w="349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2" name="Group 321">
              <a:extLst>
                <a:ext uri="{FF2B5EF4-FFF2-40B4-BE49-F238E27FC236}">
                  <a16:creationId xmlns:a16="http://schemas.microsoft.com/office/drawing/2014/main" id="{2661A1BB-7747-470C-AA79-A4672AB16025}"/>
                </a:ext>
              </a:extLst>
            </p:cNvPr>
            <p:cNvGrpSpPr/>
            <p:nvPr/>
          </p:nvGrpSpPr>
          <p:grpSpPr>
            <a:xfrm>
              <a:off x="2611441" y="3889097"/>
              <a:ext cx="88741" cy="14308"/>
              <a:chOff x="7121908" y="4194891"/>
              <a:chExt cx="418399" cy="61998"/>
            </a:xfrm>
          </p:grpSpPr>
          <p:sp>
            <p:nvSpPr>
              <p:cNvPr id="323" name="Oval 322">
                <a:extLst>
                  <a:ext uri="{FF2B5EF4-FFF2-40B4-BE49-F238E27FC236}">
                    <a16:creationId xmlns:a16="http://schemas.microsoft.com/office/drawing/2014/main" id="{C9B6856B-5103-44C1-94BC-C640891894DD}"/>
                  </a:ext>
                </a:extLst>
              </p:cNvPr>
              <p:cNvSpPr/>
              <p:nvPr/>
            </p:nvSpPr>
            <p:spPr>
              <a:xfrm>
                <a:off x="7121908" y="4194891"/>
                <a:ext cx="60920" cy="61998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4A35ED11-196F-493C-8782-3FCD63187054}"/>
                  </a:ext>
                </a:extLst>
              </p:cNvPr>
              <p:cNvSpPr/>
              <p:nvPr/>
            </p:nvSpPr>
            <p:spPr>
              <a:xfrm>
                <a:off x="7300648" y="4194891"/>
                <a:ext cx="60920" cy="61998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94BCCBC6-A1BB-469A-AD10-CB5AB30C7944}"/>
                  </a:ext>
                </a:extLst>
              </p:cNvPr>
              <p:cNvSpPr/>
              <p:nvPr/>
            </p:nvSpPr>
            <p:spPr>
              <a:xfrm>
                <a:off x="7479387" y="4194891"/>
                <a:ext cx="60920" cy="61998"/>
              </a:xfrm>
              <a:prstGeom prst="ellipse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390" name="Group 389">
            <a:extLst>
              <a:ext uri="{FF2B5EF4-FFF2-40B4-BE49-F238E27FC236}">
                <a16:creationId xmlns:a16="http://schemas.microsoft.com/office/drawing/2014/main" id="{4ADA0D91-97F0-46DE-A739-CA130363E06A}"/>
              </a:ext>
            </a:extLst>
          </p:cNvPr>
          <p:cNvGrpSpPr/>
          <p:nvPr/>
        </p:nvGrpSpPr>
        <p:grpSpPr>
          <a:xfrm>
            <a:off x="289910" y="2647175"/>
            <a:ext cx="824432" cy="972179"/>
            <a:chOff x="282777" y="2651983"/>
            <a:chExt cx="824432" cy="972179"/>
          </a:xfrm>
        </p:grpSpPr>
        <p:pic>
          <p:nvPicPr>
            <p:cNvPr id="391" name="Picture 390">
              <a:extLst>
                <a:ext uri="{FF2B5EF4-FFF2-40B4-BE49-F238E27FC236}">
                  <a16:creationId xmlns:a16="http://schemas.microsoft.com/office/drawing/2014/main" id="{AD5A4F9E-E27D-4C96-98D3-94CB12354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2777" y="2651983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392" name="Picture 391">
              <a:extLst>
                <a:ext uri="{FF2B5EF4-FFF2-40B4-BE49-F238E27FC236}">
                  <a16:creationId xmlns:a16="http://schemas.microsoft.com/office/drawing/2014/main" id="{19AEC15E-982B-420F-8A4F-E17E2EAD4C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020" y="2743587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393" name="Picture 392">
              <a:extLst>
                <a:ext uri="{FF2B5EF4-FFF2-40B4-BE49-F238E27FC236}">
                  <a16:creationId xmlns:a16="http://schemas.microsoft.com/office/drawing/2014/main" id="{77D9B463-29D7-4A41-A2C8-172FDF65459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9858" y="2867694"/>
              <a:ext cx="567351" cy="756468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</p:grpSp>
      <p:grpSp>
        <p:nvGrpSpPr>
          <p:cNvPr id="394" name="Group 393">
            <a:extLst>
              <a:ext uri="{FF2B5EF4-FFF2-40B4-BE49-F238E27FC236}">
                <a16:creationId xmlns:a16="http://schemas.microsoft.com/office/drawing/2014/main" id="{43CBC55C-5251-4FEB-87B3-288434270E32}"/>
              </a:ext>
            </a:extLst>
          </p:cNvPr>
          <p:cNvGrpSpPr/>
          <p:nvPr/>
        </p:nvGrpSpPr>
        <p:grpSpPr>
          <a:xfrm>
            <a:off x="268858" y="3835586"/>
            <a:ext cx="853982" cy="1088593"/>
            <a:chOff x="1347534" y="8373978"/>
            <a:chExt cx="2318085" cy="2954924"/>
          </a:xfrm>
        </p:grpSpPr>
        <p:pic>
          <p:nvPicPr>
            <p:cNvPr id="395" name="Picture 394">
              <a:extLst>
                <a:ext uri="{FF2B5EF4-FFF2-40B4-BE49-F238E27FC236}">
                  <a16:creationId xmlns:a16="http://schemas.microsoft.com/office/drawing/2014/main" id="{19BE1648-B782-4925-A1BC-EA2CA37CE2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1347534" y="8373978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396" name="Picture 395">
              <a:extLst>
                <a:ext uri="{FF2B5EF4-FFF2-40B4-BE49-F238E27FC236}">
                  <a16:creationId xmlns:a16="http://schemas.microsoft.com/office/drawing/2014/main" id="{9A57A595-9822-454D-BBA4-5946512A0E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1724522" y="8638672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  <p:pic>
          <p:nvPicPr>
            <p:cNvPr id="397" name="Picture 396">
              <a:extLst>
                <a:ext uri="{FF2B5EF4-FFF2-40B4-BE49-F238E27FC236}">
                  <a16:creationId xmlns:a16="http://schemas.microsoft.com/office/drawing/2014/main" id="{CE12964F-6733-4959-B429-BCF0C4578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9123" t="7252" b="21052"/>
            <a:stretch/>
          </p:blipFill>
          <p:spPr>
            <a:xfrm>
              <a:off x="2093492" y="8943473"/>
              <a:ext cx="1572127" cy="2385429"/>
            </a:xfrm>
            <a:prstGeom prst="rect">
              <a:avLst/>
            </a:prstGeom>
            <a:ln>
              <a:solidFill>
                <a:schemeClr val="accent2"/>
              </a:solidFill>
            </a:ln>
          </p:spPr>
        </p:pic>
      </p:grpSp>
      <p:grpSp>
        <p:nvGrpSpPr>
          <p:cNvPr id="398" name="Group 397">
            <a:extLst>
              <a:ext uri="{FF2B5EF4-FFF2-40B4-BE49-F238E27FC236}">
                <a16:creationId xmlns:a16="http://schemas.microsoft.com/office/drawing/2014/main" id="{DD81691D-C006-4845-83B0-455C53AFB8D5}"/>
              </a:ext>
            </a:extLst>
          </p:cNvPr>
          <p:cNvGrpSpPr/>
          <p:nvPr/>
        </p:nvGrpSpPr>
        <p:grpSpPr>
          <a:xfrm>
            <a:off x="5567937" y="2321232"/>
            <a:ext cx="849485" cy="642164"/>
            <a:chOff x="7669747" y="4810232"/>
            <a:chExt cx="520064" cy="393139"/>
          </a:xfrm>
          <a:noFill/>
        </p:grpSpPr>
        <p:grpSp>
          <p:nvGrpSpPr>
            <p:cNvPr id="399" name="Group 4">
              <a:extLst>
                <a:ext uri="{FF2B5EF4-FFF2-40B4-BE49-F238E27FC236}">
                  <a16:creationId xmlns:a16="http://schemas.microsoft.com/office/drawing/2014/main" id="{67488C8F-1848-4A7C-8C1B-840C97C19CA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669747" y="4810232"/>
              <a:ext cx="520064" cy="393139"/>
              <a:chOff x="3728" y="2083"/>
              <a:chExt cx="245" cy="174"/>
            </a:xfrm>
            <a:grpFill/>
          </p:grpSpPr>
          <p:sp>
            <p:nvSpPr>
              <p:cNvPr id="405" name="Rectangle 404">
                <a:extLst>
                  <a:ext uri="{FF2B5EF4-FFF2-40B4-BE49-F238E27FC236}">
                    <a16:creationId xmlns:a16="http://schemas.microsoft.com/office/drawing/2014/main" id="{E4F94A33-CBFF-4430-90DA-5F046A5739D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8" y="2083"/>
                <a:ext cx="245" cy="138"/>
              </a:xfrm>
              <a:prstGeom prst="rect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  <p:sp>
            <p:nvSpPr>
              <p:cNvPr id="406" name="Line 7">
                <a:extLst>
                  <a:ext uri="{FF2B5EF4-FFF2-40B4-BE49-F238E27FC236}">
                    <a16:creationId xmlns:a16="http://schemas.microsoft.com/office/drawing/2014/main" id="{B50DA73A-61E0-4631-BDF2-80975EB5105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50" y="2221"/>
                <a:ext cx="0" cy="36"/>
              </a:xfrm>
              <a:prstGeom prst="line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  <p:sp>
            <p:nvSpPr>
              <p:cNvPr id="407" name="Line 8">
                <a:extLst>
                  <a:ext uri="{FF2B5EF4-FFF2-40B4-BE49-F238E27FC236}">
                    <a16:creationId xmlns:a16="http://schemas.microsoft.com/office/drawing/2014/main" id="{49FE47E3-9CA1-4BF5-9518-6129DFBF46D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08" y="2257"/>
                <a:ext cx="86" cy="0"/>
              </a:xfrm>
              <a:prstGeom prst="line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</p:grpSp>
        <p:grpSp>
          <p:nvGrpSpPr>
            <p:cNvPr id="400" name="Group 399">
              <a:extLst>
                <a:ext uri="{FF2B5EF4-FFF2-40B4-BE49-F238E27FC236}">
                  <a16:creationId xmlns:a16="http://schemas.microsoft.com/office/drawing/2014/main" id="{2AB0E18E-3DED-43FC-9E84-91AD8700AA56}"/>
                </a:ext>
              </a:extLst>
            </p:cNvPr>
            <p:cNvGrpSpPr/>
            <p:nvPr/>
          </p:nvGrpSpPr>
          <p:grpSpPr>
            <a:xfrm>
              <a:off x="7857378" y="4871216"/>
              <a:ext cx="164327" cy="180784"/>
              <a:chOff x="5834040" y="2879832"/>
              <a:chExt cx="279258" cy="307228"/>
            </a:xfrm>
            <a:grpFill/>
          </p:grpSpPr>
          <p:sp>
            <p:nvSpPr>
              <p:cNvPr id="401" name="Freeform: Shape 843">
                <a:extLst>
                  <a:ext uri="{FF2B5EF4-FFF2-40B4-BE49-F238E27FC236}">
                    <a16:creationId xmlns:a16="http://schemas.microsoft.com/office/drawing/2014/main" id="{9FAC23ED-5735-4D70-A957-BBEA6338AAD1}"/>
                  </a:ext>
                </a:extLst>
              </p:cNvPr>
              <p:cNvSpPr/>
              <p:nvPr/>
            </p:nvSpPr>
            <p:spPr bwMode="auto">
              <a:xfrm>
                <a:off x="5834040" y="2879832"/>
                <a:ext cx="279258" cy="307228"/>
              </a:xfrm>
              <a:custGeom>
                <a:avLst/>
                <a:gdLst>
                  <a:gd name="connsiteX0" fmla="*/ 139628 w 279256"/>
                  <a:gd name="connsiteY0" fmla="*/ 0 h 307228"/>
                  <a:gd name="connsiteX1" fmla="*/ 279256 w 279256"/>
                  <a:gd name="connsiteY1" fmla="*/ 76617 h 307228"/>
                  <a:gd name="connsiteX2" fmla="*/ 279256 w 279256"/>
                  <a:gd name="connsiteY2" fmla="*/ 230611 h 307228"/>
                  <a:gd name="connsiteX3" fmla="*/ 139628 w 279256"/>
                  <a:gd name="connsiteY3" fmla="*/ 307228 h 307228"/>
                  <a:gd name="connsiteX4" fmla="*/ 0 w 279256"/>
                  <a:gd name="connsiteY4" fmla="*/ 230611 h 307228"/>
                  <a:gd name="connsiteX5" fmla="*/ 0 w 279256"/>
                  <a:gd name="connsiteY5" fmla="*/ 76617 h 307228"/>
                  <a:gd name="connsiteX6" fmla="*/ 139628 w 279256"/>
                  <a:gd name="connsiteY6" fmla="*/ 0 h 30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256" h="307228">
                    <a:moveTo>
                      <a:pt x="139628" y="0"/>
                    </a:moveTo>
                    <a:lnTo>
                      <a:pt x="279256" y="76617"/>
                    </a:lnTo>
                    <a:lnTo>
                      <a:pt x="279256" y="230611"/>
                    </a:lnTo>
                    <a:lnTo>
                      <a:pt x="139628" y="307228"/>
                    </a:lnTo>
                    <a:lnTo>
                      <a:pt x="0" y="230611"/>
                    </a:lnTo>
                    <a:lnTo>
                      <a:pt x="0" y="76617"/>
                    </a:lnTo>
                    <a:lnTo>
                      <a:pt x="139628" y="0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chemeClr val="tx2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448" kern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402" name="Straight Connector 401">
                <a:extLst>
                  <a:ext uri="{FF2B5EF4-FFF2-40B4-BE49-F238E27FC236}">
                    <a16:creationId xmlns:a16="http://schemas.microsoft.com/office/drawing/2014/main" id="{B321E3BD-A08F-497C-9791-2B61667F13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34046" y="2956449"/>
                <a:ext cx="139620" cy="76997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  <p:cxnSp>
            <p:nvCxnSpPr>
              <p:cNvPr id="403" name="Straight Connector 402">
                <a:extLst>
                  <a:ext uri="{FF2B5EF4-FFF2-40B4-BE49-F238E27FC236}">
                    <a16:creationId xmlns:a16="http://schemas.microsoft.com/office/drawing/2014/main" id="{EE7DFC5D-5EA6-49F9-BCA0-CE664F84FBE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73659" y="2956449"/>
                <a:ext cx="139630" cy="76997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  <p:cxnSp>
            <p:nvCxnSpPr>
              <p:cNvPr id="404" name="Straight Connector 403">
                <a:extLst>
                  <a:ext uri="{FF2B5EF4-FFF2-40B4-BE49-F238E27FC236}">
                    <a16:creationId xmlns:a16="http://schemas.microsoft.com/office/drawing/2014/main" id="{D33E9D5F-7C87-494C-862E-CB8AE0932D2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73664" y="3033446"/>
                <a:ext cx="0" cy="153614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</p:grpSp>
      </p:grpSp>
      <p:grpSp>
        <p:nvGrpSpPr>
          <p:cNvPr id="408" name="Group 407">
            <a:extLst>
              <a:ext uri="{FF2B5EF4-FFF2-40B4-BE49-F238E27FC236}">
                <a16:creationId xmlns:a16="http://schemas.microsoft.com/office/drawing/2014/main" id="{ADB9BE9C-58EB-4D37-B23A-8A646813A0DA}"/>
              </a:ext>
            </a:extLst>
          </p:cNvPr>
          <p:cNvGrpSpPr/>
          <p:nvPr/>
        </p:nvGrpSpPr>
        <p:grpSpPr>
          <a:xfrm>
            <a:off x="9138589" y="2321232"/>
            <a:ext cx="849485" cy="642164"/>
            <a:chOff x="7669747" y="4810232"/>
            <a:chExt cx="520064" cy="393139"/>
          </a:xfrm>
          <a:noFill/>
        </p:grpSpPr>
        <p:grpSp>
          <p:nvGrpSpPr>
            <p:cNvPr id="409" name="Group 4">
              <a:extLst>
                <a:ext uri="{FF2B5EF4-FFF2-40B4-BE49-F238E27FC236}">
                  <a16:creationId xmlns:a16="http://schemas.microsoft.com/office/drawing/2014/main" id="{3B192481-C18D-49E4-9609-4A138AF34E4F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669747" y="4810232"/>
              <a:ext cx="520064" cy="393139"/>
              <a:chOff x="3728" y="2083"/>
              <a:chExt cx="245" cy="174"/>
            </a:xfrm>
            <a:grpFill/>
          </p:grpSpPr>
          <p:sp>
            <p:nvSpPr>
              <p:cNvPr id="415" name="Rectangle 414">
                <a:extLst>
                  <a:ext uri="{FF2B5EF4-FFF2-40B4-BE49-F238E27FC236}">
                    <a16:creationId xmlns:a16="http://schemas.microsoft.com/office/drawing/2014/main" id="{D5298777-43B5-4713-A24B-5856265BAE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28" y="2083"/>
                <a:ext cx="245" cy="138"/>
              </a:xfrm>
              <a:prstGeom prst="rect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  <p:sp>
            <p:nvSpPr>
              <p:cNvPr id="416" name="Line 7">
                <a:extLst>
                  <a:ext uri="{FF2B5EF4-FFF2-40B4-BE49-F238E27FC236}">
                    <a16:creationId xmlns:a16="http://schemas.microsoft.com/office/drawing/2014/main" id="{8E98846F-E0A7-4430-BC4A-8D350DD2BF9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50" y="2221"/>
                <a:ext cx="0" cy="36"/>
              </a:xfrm>
              <a:prstGeom prst="line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  <p:sp>
            <p:nvSpPr>
              <p:cNvPr id="417" name="Line 8">
                <a:extLst>
                  <a:ext uri="{FF2B5EF4-FFF2-40B4-BE49-F238E27FC236}">
                    <a16:creationId xmlns:a16="http://schemas.microsoft.com/office/drawing/2014/main" id="{A2D2DA63-0527-4959-8E86-D04DCF144C1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3808" y="2257"/>
                <a:ext cx="86" cy="0"/>
              </a:xfrm>
              <a:prstGeom prst="line">
                <a:avLst/>
              </a:prstGeom>
              <a:grpFill/>
              <a:ln w="12700" cap="rnd">
                <a:solidFill>
                  <a:schemeClr val="tx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3260" tIns="46630" rIns="93260" bIns="46630" numCol="1" anchor="t" anchorCtr="0" compatLnSpc="1">
                <a:prstTxWarp prst="textNoShape">
                  <a:avLst/>
                </a:prstTxWarp>
              </a:bodyPr>
              <a:lstStyle/>
              <a:p>
                <a:pPr defTabSz="951304">
                  <a:defRPr/>
                </a:pPr>
                <a:endParaRPr lang="en-US" sz="1836" kern="0">
                  <a:solidFill>
                    <a:srgbClr val="505050"/>
                  </a:solidFill>
                  <a:latin typeface="Segoe UI Semilight"/>
                </a:endParaRPr>
              </a:p>
            </p:txBody>
          </p:sp>
        </p:grpSp>
        <p:grpSp>
          <p:nvGrpSpPr>
            <p:cNvPr id="410" name="Group 409">
              <a:extLst>
                <a:ext uri="{FF2B5EF4-FFF2-40B4-BE49-F238E27FC236}">
                  <a16:creationId xmlns:a16="http://schemas.microsoft.com/office/drawing/2014/main" id="{1DC5AB7E-56E5-429E-94B3-B3F33C6D9ACB}"/>
                </a:ext>
              </a:extLst>
            </p:cNvPr>
            <p:cNvGrpSpPr/>
            <p:nvPr/>
          </p:nvGrpSpPr>
          <p:grpSpPr>
            <a:xfrm>
              <a:off x="7857378" y="4871216"/>
              <a:ext cx="164327" cy="180784"/>
              <a:chOff x="5834040" y="2879832"/>
              <a:chExt cx="279258" cy="307228"/>
            </a:xfrm>
            <a:grpFill/>
          </p:grpSpPr>
          <p:sp>
            <p:nvSpPr>
              <p:cNvPr id="411" name="Freeform: Shape 843">
                <a:extLst>
                  <a:ext uri="{FF2B5EF4-FFF2-40B4-BE49-F238E27FC236}">
                    <a16:creationId xmlns:a16="http://schemas.microsoft.com/office/drawing/2014/main" id="{8E43EA4D-A7DF-470B-98C1-593212111416}"/>
                  </a:ext>
                </a:extLst>
              </p:cNvPr>
              <p:cNvSpPr/>
              <p:nvPr/>
            </p:nvSpPr>
            <p:spPr bwMode="auto">
              <a:xfrm>
                <a:off x="5834040" y="2879832"/>
                <a:ext cx="279258" cy="307228"/>
              </a:xfrm>
              <a:custGeom>
                <a:avLst/>
                <a:gdLst>
                  <a:gd name="connsiteX0" fmla="*/ 139628 w 279256"/>
                  <a:gd name="connsiteY0" fmla="*/ 0 h 307228"/>
                  <a:gd name="connsiteX1" fmla="*/ 279256 w 279256"/>
                  <a:gd name="connsiteY1" fmla="*/ 76617 h 307228"/>
                  <a:gd name="connsiteX2" fmla="*/ 279256 w 279256"/>
                  <a:gd name="connsiteY2" fmla="*/ 230611 h 307228"/>
                  <a:gd name="connsiteX3" fmla="*/ 139628 w 279256"/>
                  <a:gd name="connsiteY3" fmla="*/ 307228 h 307228"/>
                  <a:gd name="connsiteX4" fmla="*/ 0 w 279256"/>
                  <a:gd name="connsiteY4" fmla="*/ 230611 h 307228"/>
                  <a:gd name="connsiteX5" fmla="*/ 0 w 279256"/>
                  <a:gd name="connsiteY5" fmla="*/ 76617 h 307228"/>
                  <a:gd name="connsiteX6" fmla="*/ 139628 w 279256"/>
                  <a:gd name="connsiteY6" fmla="*/ 0 h 3072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79256" h="307228">
                    <a:moveTo>
                      <a:pt x="139628" y="0"/>
                    </a:moveTo>
                    <a:lnTo>
                      <a:pt x="279256" y="76617"/>
                    </a:lnTo>
                    <a:lnTo>
                      <a:pt x="279256" y="230611"/>
                    </a:lnTo>
                    <a:lnTo>
                      <a:pt x="139628" y="307228"/>
                    </a:lnTo>
                    <a:lnTo>
                      <a:pt x="0" y="230611"/>
                    </a:lnTo>
                    <a:lnTo>
                      <a:pt x="0" y="76617"/>
                    </a:lnTo>
                    <a:lnTo>
                      <a:pt x="139628" y="0"/>
                    </a:lnTo>
                    <a:close/>
                  </a:path>
                </a:pathLst>
              </a:custGeom>
              <a:grpFill/>
              <a:ln w="12700" cap="flat" cmpd="sng" algn="ctr">
                <a:solidFill>
                  <a:schemeClr val="tx2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51028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en-US" sz="2448" kern="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egoe UI"/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412" name="Straight Connector 411">
                <a:extLst>
                  <a:ext uri="{FF2B5EF4-FFF2-40B4-BE49-F238E27FC236}">
                    <a16:creationId xmlns:a16="http://schemas.microsoft.com/office/drawing/2014/main" id="{2DAF6DBF-C9D9-4FD4-9014-94A3AC64904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34046" y="2956449"/>
                <a:ext cx="139620" cy="76997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  <p:cxnSp>
            <p:nvCxnSpPr>
              <p:cNvPr id="413" name="Straight Connector 412">
                <a:extLst>
                  <a:ext uri="{FF2B5EF4-FFF2-40B4-BE49-F238E27FC236}">
                    <a16:creationId xmlns:a16="http://schemas.microsoft.com/office/drawing/2014/main" id="{2B0D2984-00C9-4B9D-AAAE-E3445F180B8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73659" y="2956449"/>
                <a:ext cx="139630" cy="76997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  <p:cxnSp>
            <p:nvCxnSpPr>
              <p:cNvPr id="414" name="Straight Connector 413">
                <a:extLst>
                  <a:ext uri="{FF2B5EF4-FFF2-40B4-BE49-F238E27FC236}">
                    <a16:creationId xmlns:a16="http://schemas.microsoft.com/office/drawing/2014/main" id="{A1810894-FC98-42EB-A569-6DBC5E38385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73664" y="3033446"/>
                <a:ext cx="0" cy="153614"/>
              </a:xfrm>
              <a:prstGeom prst="line">
                <a:avLst/>
              </a:prstGeom>
              <a:grpFill/>
              <a:ln w="12700" cap="flat" cmpd="sng" algn="ctr">
                <a:solidFill>
                  <a:schemeClr val="tx2"/>
                </a:solidFill>
                <a:prstDash val="solid"/>
                <a:headEnd type="none"/>
                <a:tailEnd type="none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303414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11111E-6 L 0.41419 0.10602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703" y="530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85185E-6 L 0.41654 -0.0662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20" y="-3310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4.07407E-6 L 0.47097 -0.00695 " pathEditMode="relative" rAng="0" ptsTypes="AA">
                                      <p:cBhvr>
                                        <p:cTn id="28" dur="225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42" y="-3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4.44444E-6 L 0.71003 0.10556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495" y="5278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2.59259E-6 L 0.71276 -0.06713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3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638" y="-335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7 L 0.6711 -0.01759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555" y="-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/>
      <p:bldP spid="130" grpId="0"/>
      <p:bldP spid="254" grpId="0"/>
      <p:bldP spid="25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7b0e8a76-9f2c-4c08-a757-03777da5025f&quot;,&quot;TimeStamp&quot;:&quot;2019-05-02T11:35:05.9890137-07:00&quot;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ee6f6855-8539-4c2b-a3e0-18cbd83889b4&quot;,&quot;TimeStamp&quot;:&quot;2019-05-02T11:35:05.9910171-07:00&quot;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MICROSOFT_TRANSLATOR_CLM_SLIDEINFO" val="{&quot;Guid&quot;:&quot;6526e8e3-ba85-4192-b191-9ed4dd90485d&quot;,&quot;TimeStamp&quot;:&quot;2019-05-02T11:35:05.9930168-07:00&quot;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GXFY15">
  <a:themeElements>
    <a:clrScheme name="Custom 41">
      <a:dk1>
        <a:srgbClr val="000000"/>
      </a:dk1>
      <a:lt1>
        <a:srgbClr val="FFFFFF"/>
      </a:lt1>
      <a:dk2>
        <a:srgbClr val="0078D7"/>
      </a:dk2>
      <a:lt2>
        <a:srgbClr val="D2D2D2"/>
      </a:lt2>
      <a:accent1>
        <a:srgbClr val="002050"/>
      </a:accent1>
      <a:accent2>
        <a:srgbClr val="00188F"/>
      </a:accent2>
      <a:accent3>
        <a:srgbClr val="32145A"/>
      </a:accent3>
      <a:accent4>
        <a:srgbClr val="107C10"/>
      </a:accent4>
      <a:accent5>
        <a:srgbClr val="00BCF2"/>
      </a:accent5>
      <a:accent6>
        <a:srgbClr val="FFB900"/>
      </a:accent6>
      <a:hlink>
        <a:srgbClr val="00BCF2"/>
      </a:hlink>
      <a:folHlink>
        <a:srgbClr val="002050"/>
      </a:folHlink>
    </a:clrScheme>
    <a:fontScheme name="Segoe UI L - Segoe UI SemiLight">
      <a:majorFont>
        <a:latin typeface="Segoe UI Light"/>
        <a:ea typeface=""/>
        <a:cs typeface=""/>
      </a:majorFont>
      <a:minorFont>
        <a:latin typeface="Segoe UI Semilight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ES243BK-R1_Edson" id="{7FA50A56-66DF-4957-B093-DDBFDD24F612}" vid="{2F29F2AE-BCF6-4017-BA1B-18B93B53653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1225</TotalTime>
  <Words>677</Words>
  <Application>Microsoft Office PowerPoint</Application>
  <PresentationFormat>Widescreen</PresentationFormat>
  <Paragraphs>224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Calibri</vt:lpstr>
      <vt:lpstr>Calibri Light</vt:lpstr>
      <vt:lpstr>Gill Sans</vt:lpstr>
      <vt:lpstr>Segoe UI</vt:lpstr>
      <vt:lpstr>Segoe UI Light</vt:lpstr>
      <vt:lpstr>Segoe UI Semibold</vt:lpstr>
      <vt:lpstr>Segoe UI Semilight</vt:lpstr>
      <vt:lpstr>Office Theme</vt:lpstr>
      <vt:lpstr>MGXFY15</vt:lpstr>
      <vt:lpstr> Module 3: Azure Machine Learning Hyperparameter tuning </vt:lpstr>
      <vt:lpstr>Hyperparameter tuning</vt:lpstr>
      <vt:lpstr>Data Science Building Blocks Project</vt:lpstr>
      <vt:lpstr>Data Science Building Blocks Project</vt:lpstr>
      <vt:lpstr>PowerPoint Presentation</vt:lpstr>
      <vt:lpstr>PowerPoint Presentation</vt:lpstr>
      <vt:lpstr>PowerPoint Presentation</vt:lpstr>
      <vt:lpstr>Deep learning</vt:lpstr>
      <vt:lpstr>Distributed training mode: Data parallelism</vt:lpstr>
      <vt:lpstr>Distributed training mode: Model parallelism</vt:lpstr>
      <vt:lpstr>Required Deep Learning Frameworks</vt:lpstr>
      <vt:lpstr>Characteristics of Deep Learning </vt:lpstr>
      <vt:lpstr>Deep Learning</vt:lpstr>
      <vt:lpstr>Parent run</vt:lpstr>
      <vt:lpstr>Compare child runs</vt:lpstr>
      <vt:lpstr>PowerPoint Presentation</vt:lpstr>
      <vt:lpstr>PowerPoint Presentation</vt:lpstr>
      <vt:lpstr>Demo: hyperparameter tuning with Azure ML  </vt:lpstr>
      <vt:lpstr>Lab_04: Hyperparameter tuning with Azure ML 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Module 3: Azure Machine Learning Hyperparameter tuning </dc:title>
  <dc:creator>Miquella de Boer</dc:creator>
  <cp:lastModifiedBy>Miquella de Boer</cp:lastModifiedBy>
  <cp:revision>2</cp:revision>
  <dcterms:created xsi:type="dcterms:W3CDTF">2020-04-15T15:47:18Z</dcterms:created>
  <dcterms:modified xsi:type="dcterms:W3CDTF">2020-04-16T12:13:03Z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mideboer@microsoft.com</vt:lpwstr>
  </property>
  <property fmtid="{D5CDD505-2E9C-101B-9397-08002B2CF9AE}" pid="5" name="MSIP_Label_f42aa342-8706-4288-bd11-ebb85995028c_SetDate">
    <vt:lpwstr>2020-04-15T15:48:47.4971111Z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4b28d8ba-665b-405a-9ec7-227390def4e9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